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ppt/diagrams/data3.xml" ContentType="application/vnd.openxmlformats-officedocument.drawingml.diagramData+xml"/>
  <Override PartName="/ppt/diagrams/layout3.xml" ContentType="application/vnd.openxmlformats-officedocument.drawingml.diagramLayout+xml"/>
  <Override PartName="/ppt/diagrams/quickStyle3.xml" ContentType="application/vnd.openxmlformats-officedocument.drawingml.diagramStyle+xml"/>
  <Override PartName="/ppt/diagrams/colors3.xml" ContentType="application/vnd.openxmlformats-officedocument.drawingml.diagramColors+xml"/>
  <Override PartName="/ppt/diagrams/drawing3.xml" ContentType="application/vnd.ms-office.drawingml.diagramDrawing+xml"/>
  <Override PartName="/ppt/diagrams/data4.xml" ContentType="application/vnd.openxmlformats-officedocument.drawingml.diagramData+xml"/>
  <Override PartName="/ppt/diagrams/layout4.xml" ContentType="application/vnd.openxmlformats-officedocument.drawingml.diagramLayout+xml"/>
  <Override PartName="/ppt/diagrams/quickStyle4.xml" ContentType="application/vnd.openxmlformats-officedocument.drawingml.diagramStyle+xml"/>
  <Override PartName="/ppt/diagrams/colors4.xml" ContentType="application/vnd.openxmlformats-officedocument.drawingml.diagramColors+xml"/>
  <Override PartName="/ppt/diagrams/drawing4.xml" ContentType="application/vnd.ms-office.drawingml.diagramDrawing+xml"/>
  <Override PartName="/ppt/notesSlides/notesSlide4.xml" ContentType="application/vnd.openxmlformats-officedocument.presentationml.notesSlide+xml"/>
  <Override PartName="/ppt/diagrams/data5.xml" ContentType="application/vnd.openxmlformats-officedocument.drawingml.diagramData+xml"/>
  <Override PartName="/ppt/diagrams/layout5.xml" ContentType="application/vnd.openxmlformats-officedocument.drawingml.diagramLayout+xml"/>
  <Override PartName="/ppt/diagrams/quickStyle5.xml" ContentType="application/vnd.openxmlformats-officedocument.drawingml.diagramStyle+xml"/>
  <Override PartName="/ppt/diagrams/colors5.xml" ContentType="application/vnd.openxmlformats-officedocument.drawingml.diagramColors+xml"/>
  <Override PartName="/ppt/diagrams/drawing5.xml" ContentType="application/vnd.ms-office.drawingml.diagramDrawing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diagrams/data6.xml" ContentType="application/vnd.openxmlformats-officedocument.drawingml.diagramData+xml"/>
  <Override PartName="/ppt/diagrams/layout6.xml" ContentType="application/vnd.openxmlformats-officedocument.drawingml.diagramLayout+xml"/>
  <Override PartName="/ppt/diagrams/quickStyle6.xml" ContentType="application/vnd.openxmlformats-officedocument.drawingml.diagramStyle+xml"/>
  <Override PartName="/ppt/diagrams/colors6.xml" ContentType="application/vnd.openxmlformats-officedocument.drawingml.diagramColors+xml"/>
  <Override PartName="/ppt/diagrams/drawing6.xml" ContentType="application/vnd.ms-office.drawingml.diagramDrawing+xml"/>
  <Override PartName="/ppt/notesSlides/notesSlide10.xml" ContentType="application/vnd.openxmlformats-officedocument.presentationml.notesSlide+xml"/>
  <Override PartName="/ppt/diagrams/data7.xml" ContentType="application/vnd.openxmlformats-officedocument.drawingml.diagramData+xml"/>
  <Override PartName="/ppt/diagrams/layout7.xml" ContentType="application/vnd.openxmlformats-officedocument.drawingml.diagramLayout+xml"/>
  <Override PartName="/ppt/diagrams/quickStyle7.xml" ContentType="application/vnd.openxmlformats-officedocument.drawingml.diagramStyle+xml"/>
  <Override PartName="/ppt/diagrams/colors7.xml" ContentType="application/vnd.openxmlformats-officedocument.drawingml.diagramColors+xml"/>
  <Override PartName="/ppt/diagrams/drawing7.xml" ContentType="application/vnd.ms-office.drawingml.diagramDrawing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  <p:sldMasterId id="2147483661" r:id="rId2"/>
  </p:sldMasterIdLst>
  <p:notesMasterIdLst>
    <p:notesMasterId r:id="rId33"/>
  </p:notesMasterIdLst>
  <p:handoutMasterIdLst>
    <p:handoutMasterId r:id="rId34"/>
  </p:handoutMasterIdLst>
  <p:sldIdLst>
    <p:sldId id="256" r:id="rId3"/>
    <p:sldId id="308" r:id="rId4"/>
    <p:sldId id="309" r:id="rId5"/>
    <p:sldId id="279" r:id="rId6"/>
    <p:sldId id="260" r:id="rId7"/>
    <p:sldId id="310" r:id="rId8"/>
    <p:sldId id="311" r:id="rId9"/>
    <p:sldId id="362" r:id="rId10"/>
    <p:sldId id="322" r:id="rId11"/>
    <p:sldId id="321" r:id="rId12"/>
    <p:sldId id="324" r:id="rId13"/>
    <p:sldId id="325" r:id="rId14"/>
    <p:sldId id="326" r:id="rId15"/>
    <p:sldId id="327" r:id="rId16"/>
    <p:sldId id="328" r:id="rId17"/>
    <p:sldId id="335" r:id="rId18"/>
    <p:sldId id="363" r:id="rId19"/>
    <p:sldId id="337" r:id="rId20"/>
    <p:sldId id="338" r:id="rId21"/>
    <p:sldId id="339" r:id="rId22"/>
    <p:sldId id="340" r:id="rId23"/>
    <p:sldId id="341" r:id="rId24"/>
    <p:sldId id="343" r:id="rId25"/>
    <p:sldId id="344" r:id="rId26"/>
    <p:sldId id="348" r:id="rId27"/>
    <p:sldId id="351" r:id="rId28"/>
    <p:sldId id="353" r:id="rId29"/>
    <p:sldId id="354" r:id="rId30"/>
    <p:sldId id="361" r:id="rId31"/>
    <p:sldId id="271" r:id="rId32"/>
  </p:sldIdLst>
  <p:sldSz cx="12192000" cy="6858000"/>
  <p:notesSz cx="6797675" cy="9929813"/>
  <p:defaultTextStyle>
    <a:defPPr>
      <a:defRPr lang="sl-SI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E4E79"/>
    <a:srgbClr val="2F5597"/>
    <a:srgbClr val="425560"/>
    <a:srgbClr val="42565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1526" autoAdjust="0"/>
    <p:restoredTop sz="94682" autoAdjust="0"/>
  </p:normalViewPr>
  <p:slideViewPr>
    <p:cSldViewPr snapToGrid="0">
      <p:cViewPr varScale="1">
        <p:scale>
          <a:sx n="108" d="100"/>
          <a:sy n="108" d="100"/>
        </p:scale>
        <p:origin x="336" y="10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slide" Target="slides/slide24.xml"/><Relationship Id="rId21" Type="http://schemas.openxmlformats.org/officeDocument/2006/relationships/slide" Target="slides/slide19.xml"/><Relationship Id="rId34" Type="http://schemas.openxmlformats.org/officeDocument/2006/relationships/handoutMaster" Target="handoutMasters/handoutMaster1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slide" Target="slides/slide23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29" Type="http://schemas.openxmlformats.org/officeDocument/2006/relationships/slide" Target="slides/slide27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slide" Target="slides/slide22.xml"/><Relationship Id="rId32" Type="http://schemas.openxmlformats.org/officeDocument/2006/relationships/slide" Target="slides/slide30.xml"/><Relationship Id="rId37" Type="http://schemas.openxmlformats.org/officeDocument/2006/relationships/theme" Target="theme/theme1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slide" Target="slides/slide21.xml"/><Relationship Id="rId28" Type="http://schemas.openxmlformats.org/officeDocument/2006/relationships/slide" Target="slides/slide26.xml"/><Relationship Id="rId36" Type="http://schemas.openxmlformats.org/officeDocument/2006/relationships/viewProps" Target="view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31" Type="http://schemas.openxmlformats.org/officeDocument/2006/relationships/slide" Target="slides/slide29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slide" Target="slides/slide20.xml"/><Relationship Id="rId27" Type="http://schemas.openxmlformats.org/officeDocument/2006/relationships/slide" Target="slides/slide25.xml"/><Relationship Id="rId30" Type="http://schemas.openxmlformats.org/officeDocument/2006/relationships/slide" Target="slides/slide28.xml"/><Relationship Id="rId35" Type="http://schemas.openxmlformats.org/officeDocument/2006/relationships/presProps" Target="presProps.xml"/><Relationship Id="rId8" Type="http://schemas.openxmlformats.org/officeDocument/2006/relationships/slide" Target="slides/slide6.xml"/><Relationship Id="rId3" Type="http://schemas.openxmlformats.org/officeDocument/2006/relationships/slide" Target="slides/slid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0C120403-5BCB-4606-B2FF-E8993914C7AD}" type="doc">
      <dgm:prSet loTypeId="urn:microsoft.com/office/officeart/2005/8/layout/chevron2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24DEC061-4BF8-4E17-B602-A1A44A756E29}">
      <dgm:prSet phldrT="[Text]"/>
      <dgm:spPr/>
      <dgm:t>
        <a:bodyPr/>
        <a:lstStyle/>
        <a:p>
          <a:r>
            <a:rPr lang="sr-Cyrl-RS" dirty="0"/>
            <a:t>1</a:t>
          </a:r>
          <a:endParaRPr lang="en-GB" dirty="0"/>
        </a:p>
      </dgm:t>
    </dgm:pt>
    <dgm:pt modelId="{D92B8B41-DB22-4D9B-B622-2AB39E613591}" type="parTrans" cxnId="{2907B431-3264-437A-86C8-C5B9E1E2D95E}">
      <dgm:prSet/>
      <dgm:spPr/>
      <dgm:t>
        <a:bodyPr/>
        <a:lstStyle/>
        <a:p>
          <a:endParaRPr lang="en-GB"/>
        </a:p>
      </dgm:t>
    </dgm:pt>
    <dgm:pt modelId="{A788419E-4605-4318-AF39-6A3DD6DE4488}" type="sibTrans" cxnId="{2907B431-3264-437A-86C8-C5B9E1E2D95E}">
      <dgm:prSet/>
      <dgm:spPr/>
      <dgm:t>
        <a:bodyPr/>
        <a:lstStyle/>
        <a:p>
          <a:endParaRPr lang="en-GB"/>
        </a:p>
      </dgm:t>
    </dgm:pt>
    <dgm:pt modelId="{A2A4D9A5-627D-42D1-9EAB-7701E2E6F038}">
      <dgm:prSet phldrT="[Text]" custT="1"/>
      <dgm:spPr/>
      <dgm:t>
        <a:bodyPr/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sr-Cyrl-RS" sz="4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itchFamily="34" charset="0"/>
              <a:ea typeface="+mn-ea"/>
              <a:cs typeface="Calibri" pitchFamily="34" charset="0"/>
            </a:rPr>
            <a:t>Припрема за полагање испита</a:t>
          </a:r>
          <a:endParaRPr lang="en-GB" sz="4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itchFamily="34" charset="0"/>
            <a:ea typeface="+mn-ea"/>
            <a:cs typeface="Calibri" pitchFamily="34" charset="0"/>
          </a:endParaRPr>
        </a:p>
      </dgm:t>
    </dgm:pt>
    <dgm:pt modelId="{A1508B22-C1BE-40DC-A29D-38962BE9B76C}" type="parTrans" cxnId="{4DF34FEE-3CE0-4D0F-BBF8-5427443B305B}">
      <dgm:prSet/>
      <dgm:spPr/>
      <dgm:t>
        <a:bodyPr/>
        <a:lstStyle/>
        <a:p>
          <a:endParaRPr lang="en-GB"/>
        </a:p>
      </dgm:t>
    </dgm:pt>
    <dgm:pt modelId="{54BD285D-B4B5-4FA5-AB1B-333B2FE256DB}" type="sibTrans" cxnId="{4DF34FEE-3CE0-4D0F-BBF8-5427443B305B}">
      <dgm:prSet/>
      <dgm:spPr/>
      <dgm:t>
        <a:bodyPr/>
        <a:lstStyle/>
        <a:p>
          <a:endParaRPr lang="en-GB"/>
        </a:p>
      </dgm:t>
    </dgm:pt>
    <dgm:pt modelId="{E1EB8488-F25E-4DDC-A23B-349E26196A4E}">
      <dgm:prSet phldrT="[Text]"/>
      <dgm:spPr/>
      <dgm:t>
        <a:bodyPr/>
        <a:lstStyle/>
        <a:p>
          <a:r>
            <a:rPr lang="sr-Cyrl-RS" dirty="0"/>
            <a:t>2</a:t>
          </a:r>
          <a:endParaRPr lang="en-GB" dirty="0"/>
        </a:p>
      </dgm:t>
    </dgm:pt>
    <dgm:pt modelId="{3BB5BEF4-8830-49E5-A191-D3B1CAEE8A14}" type="parTrans" cxnId="{FBF1160F-7886-46D3-B27E-D09A6C69E7BD}">
      <dgm:prSet/>
      <dgm:spPr/>
      <dgm:t>
        <a:bodyPr/>
        <a:lstStyle/>
        <a:p>
          <a:endParaRPr lang="en-GB"/>
        </a:p>
      </dgm:t>
    </dgm:pt>
    <dgm:pt modelId="{E2A236F4-5017-4936-B47C-4EF680F8B294}" type="sibTrans" cxnId="{FBF1160F-7886-46D3-B27E-D09A6C69E7BD}">
      <dgm:prSet/>
      <dgm:spPr/>
      <dgm:t>
        <a:bodyPr/>
        <a:lstStyle/>
        <a:p>
          <a:endParaRPr lang="en-GB"/>
        </a:p>
      </dgm:t>
    </dgm:pt>
    <dgm:pt modelId="{48B42513-BFF4-46E6-9FE4-889C57CB8E2F}">
      <dgm:prSet phldrT="[Text]" custT="1"/>
      <dgm:spPr/>
      <dgm:t>
        <a:bodyPr/>
        <a:lstStyle/>
        <a:p>
          <a:r>
            <a:rPr lang="sr-Cyrl-RS" sz="4400" dirty="0">
              <a:latin typeface="Calibri" pitchFamily="34" charset="0"/>
              <a:cs typeface="Calibri" pitchFamily="34" charset="0"/>
            </a:rPr>
            <a:t>Полагање испита</a:t>
          </a:r>
          <a:endParaRPr lang="en-GB" sz="4400" dirty="0">
            <a:latin typeface="Calibri" pitchFamily="34" charset="0"/>
            <a:cs typeface="Calibri" pitchFamily="34" charset="0"/>
          </a:endParaRPr>
        </a:p>
      </dgm:t>
    </dgm:pt>
    <dgm:pt modelId="{1BF5AC61-CD15-4F17-A20E-3C5652620E33}" type="parTrans" cxnId="{79EC1EC4-0FBD-42A5-84B1-407FAF10E26F}">
      <dgm:prSet/>
      <dgm:spPr/>
      <dgm:t>
        <a:bodyPr/>
        <a:lstStyle/>
        <a:p>
          <a:endParaRPr lang="en-GB"/>
        </a:p>
      </dgm:t>
    </dgm:pt>
    <dgm:pt modelId="{2B3FBD63-85E3-4824-A6E5-F01CDE362BD5}" type="sibTrans" cxnId="{79EC1EC4-0FBD-42A5-84B1-407FAF10E26F}">
      <dgm:prSet/>
      <dgm:spPr/>
      <dgm:t>
        <a:bodyPr/>
        <a:lstStyle/>
        <a:p>
          <a:endParaRPr lang="en-GB"/>
        </a:p>
      </dgm:t>
    </dgm:pt>
    <dgm:pt modelId="{6160B66A-D5CB-43B4-B92F-A56BA84C7ECA}">
      <dgm:prSet phldrT="[Text]"/>
      <dgm:spPr/>
      <dgm:t>
        <a:bodyPr/>
        <a:lstStyle/>
        <a:p>
          <a:r>
            <a:rPr lang="sr-Cyrl-RS" dirty="0"/>
            <a:t>3</a:t>
          </a:r>
          <a:endParaRPr lang="en-GB" dirty="0"/>
        </a:p>
      </dgm:t>
    </dgm:pt>
    <dgm:pt modelId="{26F14958-978D-4ADC-A657-7446C88FD5DF}" type="parTrans" cxnId="{FD021424-99BF-48FC-8A34-51F4F382681F}">
      <dgm:prSet/>
      <dgm:spPr/>
      <dgm:t>
        <a:bodyPr/>
        <a:lstStyle/>
        <a:p>
          <a:endParaRPr lang="en-GB"/>
        </a:p>
      </dgm:t>
    </dgm:pt>
    <dgm:pt modelId="{C758409F-428D-41CF-8D25-13A170E9E686}" type="sibTrans" cxnId="{FD021424-99BF-48FC-8A34-51F4F382681F}">
      <dgm:prSet/>
      <dgm:spPr/>
      <dgm:t>
        <a:bodyPr/>
        <a:lstStyle/>
        <a:p>
          <a:endParaRPr lang="en-GB"/>
        </a:p>
      </dgm:t>
    </dgm:pt>
    <dgm:pt modelId="{FC555830-73CB-48F4-ACE7-50D6371C35FA}">
      <dgm:prSet phldrT="[Text]"/>
      <dgm:spPr/>
      <dgm:t>
        <a:bodyPr/>
        <a:lstStyle/>
        <a:p>
          <a:r>
            <a:rPr lang="sr-Cyrl-RS" dirty="0" smtClean="0">
              <a:latin typeface="Calibri" pitchFamily="34" charset="0"/>
              <a:cs typeface="Calibri" pitchFamily="34" charset="0"/>
            </a:rPr>
            <a:t>Прегледање </a:t>
          </a:r>
          <a:r>
            <a:rPr lang="sr-Cyrl-RS" dirty="0">
              <a:latin typeface="Calibri" pitchFamily="34" charset="0"/>
              <a:cs typeface="Calibri" pitchFamily="34" charset="0"/>
            </a:rPr>
            <a:t>и објављивање резултата </a:t>
          </a:r>
          <a:endParaRPr lang="en-GB" dirty="0">
            <a:latin typeface="Calibri" pitchFamily="34" charset="0"/>
            <a:cs typeface="Calibri" pitchFamily="34" charset="0"/>
          </a:endParaRPr>
        </a:p>
      </dgm:t>
    </dgm:pt>
    <dgm:pt modelId="{7C4C0404-E6F9-44C6-972F-8C4C57BB5D22}" type="parTrans" cxnId="{96F0F57B-8A1E-4696-A12D-1EA96DB23520}">
      <dgm:prSet/>
      <dgm:spPr/>
      <dgm:t>
        <a:bodyPr/>
        <a:lstStyle/>
        <a:p>
          <a:endParaRPr lang="en-GB"/>
        </a:p>
      </dgm:t>
    </dgm:pt>
    <dgm:pt modelId="{D339F721-1AC0-4F0F-B231-EEFDA791EE4D}" type="sibTrans" cxnId="{96F0F57B-8A1E-4696-A12D-1EA96DB23520}">
      <dgm:prSet/>
      <dgm:spPr/>
      <dgm:t>
        <a:bodyPr/>
        <a:lstStyle/>
        <a:p>
          <a:endParaRPr lang="en-GB"/>
        </a:p>
      </dgm:t>
    </dgm:pt>
    <dgm:pt modelId="{86598955-2FD9-4ACB-BB24-420BCBFD80FD}">
      <dgm:prSet/>
      <dgm:spPr/>
      <dgm:t>
        <a:bodyPr/>
        <a:lstStyle/>
        <a:p>
          <a:r>
            <a:rPr lang="sr-Cyrl-RS" dirty="0"/>
            <a:t>4</a:t>
          </a:r>
          <a:endParaRPr lang="en-GB" dirty="0"/>
        </a:p>
      </dgm:t>
    </dgm:pt>
    <dgm:pt modelId="{D326E3A4-240E-4E8E-AAEF-93D6C4E4736D}" type="parTrans" cxnId="{12F195BE-0B2E-4467-AC0F-998DD8887E00}">
      <dgm:prSet/>
      <dgm:spPr/>
      <dgm:t>
        <a:bodyPr/>
        <a:lstStyle/>
        <a:p>
          <a:endParaRPr lang="en-GB"/>
        </a:p>
      </dgm:t>
    </dgm:pt>
    <dgm:pt modelId="{F8866A08-F0E0-4DF6-A069-8FEF5E051762}" type="sibTrans" cxnId="{12F195BE-0B2E-4467-AC0F-998DD8887E00}">
      <dgm:prSet/>
      <dgm:spPr/>
      <dgm:t>
        <a:bodyPr/>
        <a:lstStyle/>
        <a:p>
          <a:endParaRPr lang="en-GB"/>
        </a:p>
      </dgm:t>
    </dgm:pt>
    <dgm:pt modelId="{2CB7F6C2-B321-4766-A084-A83B30E7B045}">
      <dgm:prSet phldrT="[Text]" custT="1"/>
      <dgm:spPr/>
      <dgm:t>
        <a:bodyPr/>
        <a:lstStyle/>
        <a:p>
          <a:endParaRPr lang="en-GB" sz="4400" dirty="0"/>
        </a:p>
      </dgm:t>
    </dgm:pt>
    <dgm:pt modelId="{CB7207D7-CC8C-4A35-928F-F9DC588100C4}" type="parTrans" cxnId="{EBAAC1ED-87C3-40E3-9286-ADCE6D55D427}">
      <dgm:prSet/>
      <dgm:spPr/>
      <dgm:t>
        <a:bodyPr/>
        <a:lstStyle/>
        <a:p>
          <a:endParaRPr lang="en-GB"/>
        </a:p>
      </dgm:t>
    </dgm:pt>
    <dgm:pt modelId="{4E7ED5B8-4235-4C88-B61E-9671D5D0D719}" type="sibTrans" cxnId="{EBAAC1ED-87C3-40E3-9286-ADCE6D55D427}">
      <dgm:prSet/>
      <dgm:spPr/>
      <dgm:t>
        <a:bodyPr/>
        <a:lstStyle/>
        <a:p>
          <a:endParaRPr lang="en-GB"/>
        </a:p>
      </dgm:t>
    </dgm:pt>
    <dgm:pt modelId="{BFDE3960-E804-42CF-B944-BF4CB6FB89F3}">
      <dgm:prSet custT="1"/>
      <dgm:spPr/>
      <dgm:t>
        <a:bodyPr/>
        <a:lstStyle/>
        <a:p>
          <a:r>
            <a:rPr lang="sr-Cyrl-RS" sz="4000" dirty="0">
              <a:latin typeface="Calibri" pitchFamily="34" charset="0"/>
              <a:cs typeface="Calibri" pitchFamily="34" charset="0"/>
            </a:rPr>
            <a:t>Коришћење резултата </a:t>
          </a:r>
          <a:endParaRPr lang="en-GB" sz="4000" dirty="0">
            <a:latin typeface="Calibri" pitchFamily="34" charset="0"/>
            <a:cs typeface="Calibri" pitchFamily="34" charset="0"/>
          </a:endParaRPr>
        </a:p>
      </dgm:t>
    </dgm:pt>
    <dgm:pt modelId="{E6765099-A39C-4D45-BFF0-56B19CD856B0}" type="parTrans" cxnId="{AEB7C5C8-1A11-49DD-8A20-964D99F8F412}">
      <dgm:prSet/>
      <dgm:spPr/>
      <dgm:t>
        <a:bodyPr/>
        <a:lstStyle/>
        <a:p>
          <a:endParaRPr lang="en-GB"/>
        </a:p>
      </dgm:t>
    </dgm:pt>
    <dgm:pt modelId="{52151BE8-C61D-4548-AFC0-AF350F704C9A}" type="sibTrans" cxnId="{AEB7C5C8-1A11-49DD-8A20-964D99F8F412}">
      <dgm:prSet/>
      <dgm:spPr/>
      <dgm:t>
        <a:bodyPr/>
        <a:lstStyle/>
        <a:p>
          <a:endParaRPr lang="en-GB"/>
        </a:p>
      </dgm:t>
    </dgm:pt>
    <dgm:pt modelId="{115AD2D0-9E8F-4511-ACD1-D171893563F8}">
      <dgm:prSet phldrT="[Text]" custT="1"/>
      <dgm:spPr/>
      <dgm:t>
        <a:bodyPr/>
        <a:lstStyle/>
        <a:p>
          <a:endParaRPr lang="en-GB" sz="4400" dirty="0"/>
        </a:p>
      </dgm:t>
    </dgm:pt>
    <dgm:pt modelId="{EEDDEBA8-3E3F-4C45-A98D-8991F3B2C866}" type="parTrans" cxnId="{5B129E9E-B3CF-48EA-B26A-FC469431E423}">
      <dgm:prSet/>
      <dgm:spPr/>
      <dgm:t>
        <a:bodyPr/>
        <a:lstStyle/>
        <a:p>
          <a:endParaRPr lang="en-US"/>
        </a:p>
      </dgm:t>
    </dgm:pt>
    <dgm:pt modelId="{68F61CAB-9AF2-40B9-89D4-E79F1BE7D24A}" type="sibTrans" cxnId="{5B129E9E-B3CF-48EA-B26A-FC469431E423}">
      <dgm:prSet/>
      <dgm:spPr/>
      <dgm:t>
        <a:bodyPr/>
        <a:lstStyle/>
        <a:p>
          <a:endParaRPr lang="en-US"/>
        </a:p>
      </dgm:t>
    </dgm:pt>
    <dgm:pt modelId="{A6A98600-EB07-4120-B30B-41924AD9FA3B}" type="pres">
      <dgm:prSet presAssocID="{0C120403-5BCB-4606-B2FF-E8993914C7AD}" presName="linearFlow" presStyleCnt="0">
        <dgm:presLayoutVars>
          <dgm:dir/>
          <dgm:animLvl val="lvl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D08EDA89-028B-4A36-9CE6-18765EA12EB9}" type="pres">
      <dgm:prSet presAssocID="{24DEC061-4BF8-4E17-B602-A1A44A756E29}" presName="composite" presStyleCnt="0"/>
      <dgm:spPr/>
    </dgm:pt>
    <dgm:pt modelId="{10313A5A-B9A9-4F34-A260-61BF9D3F531D}" type="pres">
      <dgm:prSet presAssocID="{24DEC061-4BF8-4E17-B602-A1A44A756E29}" presName="parentText" presStyleLbl="alignNode1" presStyleIdx="0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7727BD4-154B-4BC4-92E2-20194800238A}" type="pres">
      <dgm:prSet presAssocID="{24DEC061-4BF8-4E17-B602-A1A44A756E29}" presName="descendantText" presStyleLbl="alignAcc1" presStyleIdx="0" presStyleCnt="4" custLinFactNeighborX="348" custLinFactNeighborY="-4236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26E861F-360B-4EA9-99B6-43A275F13AB7}" type="pres">
      <dgm:prSet presAssocID="{A788419E-4605-4318-AF39-6A3DD6DE4488}" presName="sp" presStyleCnt="0"/>
      <dgm:spPr/>
    </dgm:pt>
    <dgm:pt modelId="{FCBEFFBC-C4B2-4D27-A318-9F56ED352D3C}" type="pres">
      <dgm:prSet presAssocID="{E1EB8488-F25E-4DDC-A23B-349E26196A4E}" presName="composite" presStyleCnt="0"/>
      <dgm:spPr/>
    </dgm:pt>
    <dgm:pt modelId="{79B626C7-1A89-4AC0-A6A2-BDAAC77CBD28}" type="pres">
      <dgm:prSet presAssocID="{E1EB8488-F25E-4DDC-A23B-349E26196A4E}" presName="parentText" presStyleLbl="alignNode1" presStyleIdx="1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9D8A06E-1F55-4F24-9006-C4AAA1D73B5A}" type="pres">
      <dgm:prSet presAssocID="{E1EB8488-F25E-4DDC-A23B-349E26196A4E}" presName="descendantText" presStyleLbl="alignAcc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2A393BC-0C7E-42B9-BD0E-BEF613C33A50}" type="pres">
      <dgm:prSet presAssocID="{E2A236F4-5017-4936-B47C-4EF680F8B294}" presName="sp" presStyleCnt="0"/>
      <dgm:spPr/>
    </dgm:pt>
    <dgm:pt modelId="{AC35323B-7760-40EB-AC82-1089C4D4BC22}" type="pres">
      <dgm:prSet presAssocID="{6160B66A-D5CB-43B4-B92F-A56BA84C7ECA}" presName="composite" presStyleCnt="0"/>
      <dgm:spPr/>
    </dgm:pt>
    <dgm:pt modelId="{C20976DF-3A4A-40EA-AEB3-A083C31EF146}" type="pres">
      <dgm:prSet presAssocID="{6160B66A-D5CB-43B4-B92F-A56BA84C7ECA}" presName="parentText" presStyleLbl="alignNode1" presStyleIdx="2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3D07B4D-679D-457C-A11B-BC0D27B52593}" type="pres">
      <dgm:prSet presAssocID="{6160B66A-D5CB-43B4-B92F-A56BA84C7ECA}" presName="descendantText" presStyleLbl="alignAcc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1F4E280-0769-4A57-BD23-26561FD3F080}" type="pres">
      <dgm:prSet presAssocID="{C758409F-428D-41CF-8D25-13A170E9E686}" presName="sp" presStyleCnt="0"/>
      <dgm:spPr/>
    </dgm:pt>
    <dgm:pt modelId="{1F50944A-64F6-4FBB-97D4-8C07FC7EF225}" type="pres">
      <dgm:prSet presAssocID="{86598955-2FD9-4ACB-BB24-420BCBFD80FD}" presName="composite" presStyleCnt="0"/>
      <dgm:spPr/>
    </dgm:pt>
    <dgm:pt modelId="{B27901AD-D3CE-43A4-92B0-503368A2DABC}" type="pres">
      <dgm:prSet presAssocID="{86598955-2FD9-4ACB-BB24-420BCBFD80FD}" presName="parentText" presStyleLbl="alignNode1" presStyleIdx="3" presStyleCnt="4">
        <dgm:presLayoutVars>
          <dgm:chMax val="1"/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C2EEA41-AE57-4A0A-A009-D34B2D15FA0A}" type="pres">
      <dgm:prSet presAssocID="{86598955-2FD9-4ACB-BB24-420BCBFD80FD}" presName="descendantText" presStyleLbl="alignAcc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FD021424-99BF-48FC-8A34-51F4F382681F}" srcId="{0C120403-5BCB-4606-B2FF-E8993914C7AD}" destId="{6160B66A-D5CB-43B4-B92F-A56BA84C7ECA}" srcOrd="2" destOrd="0" parTransId="{26F14958-978D-4ADC-A657-7446C88FD5DF}" sibTransId="{C758409F-428D-41CF-8D25-13A170E9E686}"/>
    <dgm:cxn modelId="{9F57CE04-4F39-46C8-B8DC-005DEBA3CF3C}" type="presOf" srcId="{48B42513-BFF4-46E6-9FE4-889C57CB8E2F}" destId="{39D8A06E-1F55-4F24-9006-C4AAA1D73B5A}" srcOrd="0" destOrd="1" presId="urn:microsoft.com/office/officeart/2005/8/layout/chevron2"/>
    <dgm:cxn modelId="{FBF1160F-7886-46D3-B27E-D09A6C69E7BD}" srcId="{0C120403-5BCB-4606-B2FF-E8993914C7AD}" destId="{E1EB8488-F25E-4DDC-A23B-349E26196A4E}" srcOrd="1" destOrd="0" parTransId="{3BB5BEF4-8830-49E5-A191-D3B1CAEE8A14}" sibTransId="{E2A236F4-5017-4936-B47C-4EF680F8B294}"/>
    <dgm:cxn modelId="{5B129E9E-B3CF-48EA-B26A-FC469431E423}" srcId="{E1EB8488-F25E-4DDC-A23B-349E26196A4E}" destId="{115AD2D0-9E8F-4511-ACD1-D171893563F8}" srcOrd="0" destOrd="0" parTransId="{EEDDEBA8-3E3F-4C45-A98D-8991F3B2C866}" sibTransId="{68F61CAB-9AF2-40B9-89D4-E79F1BE7D24A}"/>
    <dgm:cxn modelId="{3CF1360F-1B22-41ED-B92C-E4326DD1E3F5}" type="presOf" srcId="{2CB7F6C2-B321-4766-A084-A83B30E7B045}" destId="{39D8A06E-1F55-4F24-9006-C4AAA1D73B5A}" srcOrd="0" destOrd="2" presId="urn:microsoft.com/office/officeart/2005/8/layout/chevron2"/>
    <dgm:cxn modelId="{4DF34FEE-3CE0-4D0F-BBF8-5427443B305B}" srcId="{24DEC061-4BF8-4E17-B602-A1A44A756E29}" destId="{A2A4D9A5-627D-42D1-9EAB-7701E2E6F038}" srcOrd="0" destOrd="0" parTransId="{A1508B22-C1BE-40DC-A29D-38962BE9B76C}" sibTransId="{54BD285D-B4B5-4FA5-AB1B-333B2FE256DB}"/>
    <dgm:cxn modelId="{AEB7C5C8-1A11-49DD-8A20-964D99F8F412}" srcId="{86598955-2FD9-4ACB-BB24-420BCBFD80FD}" destId="{BFDE3960-E804-42CF-B944-BF4CB6FB89F3}" srcOrd="0" destOrd="0" parTransId="{E6765099-A39C-4D45-BFF0-56B19CD856B0}" sibTransId="{52151BE8-C61D-4548-AFC0-AF350F704C9A}"/>
    <dgm:cxn modelId="{F5DF1C92-085B-4491-A2E8-3EFC50CAC859}" type="presOf" srcId="{BFDE3960-E804-42CF-B944-BF4CB6FB89F3}" destId="{3C2EEA41-AE57-4A0A-A009-D34B2D15FA0A}" srcOrd="0" destOrd="0" presId="urn:microsoft.com/office/officeart/2005/8/layout/chevron2"/>
    <dgm:cxn modelId="{E58AA348-A248-4CAE-896C-0D0DF38BF5C9}" type="presOf" srcId="{A2A4D9A5-627D-42D1-9EAB-7701E2E6F038}" destId="{77727BD4-154B-4BC4-92E2-20194800238A}" srcOrd="0" destOrd="0" presId="urn:microsoft.com/office/officeart/2005/8/layout/chevron2"/>
    <dgm:cxn modelId="{1D281CE4-8577-4CFC-9A8E-C0E78A0572D9}" type="presOf" srcId="{6160B66A-D5CB-43B4-B92F-A56BA84C7ECA}" destId="{C20976DF-3A4A-40EA-AEB3-A083C31EF146}" srcOrd="0" destOrd="0" presId="urn:microsoft.com/office/officeart/2005/8/layout/chevron2"/>
    <dgm:cxn modelId="{BFC021F5-B765-4EC6-B461-48C83CA3EC46}" type="presOf" srcId="{24DEC061-4BF8-4E17-B602-A1A44A756E29}" destId="{10313A5A-B9A9-4F34-A260-61BF9D3F531D}" srcOrd="0" destOrd="0" presId="urn:microsoft.com/office/officeart/2005/8/layout/chevron2"/>
    <dgm:cxn modelId="{3F659145-1201-40AD-90F8-9370EF8DFBAE}" type="presOf" srcId="{FC555830-73CB-48F4-ACE7-50D6371C35FA}" destId="{D3D07B4D-679D-457C-A11B-BC0D27B52593}" srcOrd="0" destOrd="0" presId="urn:microsoft.com/office/officeart/2005/8/layout/chevron2"/>
    <dgm:cxn modelId="{12F195BE-0B2E-4467-AC0F-998DD8887E00}" srcId="{0C120403-5BCB-4606-B2FF-E8993914C7AD}" destId="{86598955-2FD9-4ACB-BB24-420BCBFD80FD}" srcOrd="3" destOrd="0" parTransId="{D326E3A4-240E-4E8E-AAEF-93D6C4E4736D}" sibTransId="{F8866A08-F0E0-4DF6-A069-8FEF5E051762}"/>
    <dgm:cxn modelId="{79EC1EC4-0FBD-42A5-84B1-407FAF10E26F}" srcId="{E1EB8488-F25E-4DDC-A23B-349E26196A4E}" destId="{48B42513-BFF4-46E6-9FE4-889C57CB8E2F}" srcOrd="1" destOrd="0" parTransId="{1BF5AC61-CD15-4F17-A20E-3C5652620E33}" sibTransId="{2B3FBD63-85E3-4824-A6E5-F01CDE362BD5}"/>
    <dgm:cxn modelId="{EBAAC1ED-87C3-40E3-9286-ADCE6D55D427}" srcId="{E1EB8488-F25E-4DDC-A23B-349E26196A4E}" destId="{2CB7F6C2-B321-4766-A084-A83B30E7B045}" srcOrd="2" destOrd="0" parTransId="{CB7207D7-CC8C-4A35-928F-F9DC588100C4}" sibTransId="{4E7ED5B8-4235-4C88-B61E-9671D5D0D719}"/>
    <dgm:cxn modelId="{CBB5574B-8920-48D5-95A9-F9683079F38C}" type="presOf" srcId="{0C120403-5BCB-4606-B2FF-E8993914C7AD}" destId="{A6A98600-EB07-4120-B30B-41924AD9FA3B}" srcOrd="0" destOrd="0" presId="urn:microsoft.com/office/officeart/2005/8/layout/chevron2"/>
    <dgm:cxn modelId="{8C084287-E95C-49B8-9348-A3BFEE36D7FC}" type="presOf" srcId="{115AD2D0-9E8F-4511-ACD1-D171893563F8}" destId="{39D8A06E-1F55-4F24-9006-C4AAA1D73B5A}" srcOrd="0" destOrd="0" presId="urn:microsoft.com/office/officeart/2005/8/layout/chevron2"/>
    <dgm:cxn modelId="{2907B431-3264-437A-86C8-C5B9E1E2D95E}" srcId="{0C120403-5BCB-4606-B2FF-E8993914C7AD}" destId="{24DEC061-4BF8-4E17-B602-A1A44A756E29}" srcOrd="0" destOrd="0" parTransId="{D92B8B41-DB22-4D9B-B622-2AB39E613591}" sibTransId="{A788419E-4605-4318-AF39-6A3DD6DE4488}"/>
    <dgm:cxn modelId="{BE4722DC-8A1E-4E68-B484-83A4037803CD}" type="presOf" srcId="{E1EB8488-F25E-4DDC-A23B-349E26196A4E}" destId="{79B626C7-1A89-4AC0-A6A2-BDAAC77CBD28}" srcOrd="0" destOrd="0" presId="urn:microsoft.com/office/officeart/2005/8/layout/chevron2"/>
    <dgm:cxn modelId="{96F0F57B-8A1E-4696-A12D-1EA96DB23520}" srcId="{6160B66A-D5CB-43B4-B92F-A56BA84C7ECA}" destId="{FC555830-73CB-48F4-ACE7-50D6371C35FA}" srcOrd="0" destOrd="0" parTransId="{7C4C0404-E6F9-44C6-972F-8C4C57BB5D22}" sibTransId="{D339F721-1AC0-4F0F-B231-EEFDA791EE4D}"/>
    <dgm:cxn modelId="{D330FA65-E194-40B6-9183-54F12106CE8C}" type="presOf" srcId="{86598955-2FD9-4ACB-BB24-420BCBFD80FD}" destId="{B27901AD-D3CE-43A4-92B0-503368A2DABC}" srcOrd="0" destOrd="0" presId="urn:microsoft.com/office/officeart/2005/8/layout/chevron2"/>
    <dgm:cxn modelId="{21E02118-457A-438B-936D-9A9E5EBE5DD9}" type="presParOf" srcId="{A6A98600-EB07-4120-B30B-41924AD9FA3B}" destId="{D08EDA89-028B-4A36-9CE6-18765EA12EB9}" srcOrd="0" destOrd="0" presId="urn:microsoft.com/office/officeart/2005/8/layout/chevron2"/>
    <dgm:cxn modelId="{0C1D7D40-2E02-44FC-9F86-C58858C39EF1}" type="presParOf" srcId="{D08EDA89-028B-4A36-9CE6-18765EA12EB9}" destId="{10313A5A-B9A9-4F34-A260-61BF9D3F531D}" srcOrd="0" destOrd="0" presId="urn:microsoft.com/office/officeart/2005/8/layout/chevron2"/>
    <dgm:cxn modelId="{98BC5F16-38C1-4F42-8824-4EDFF0020EBD}" type="presParOf" srcId="{D08EDA89-028B-4A36-9CE6-18765EA12EB9}" destId="{77727BD4-154B-4BC4-92E2-20194800238A}" srcOrd="1" destOrd="0" presId="urn:microsoft.com/office/officeart/2005/8/layout/chevron2"/>
    <dgm:cxn modelId="{AE7C59E1-5A95-4197-A6E2-32BEA2186B0C}" type="presParOf" srcId="{A6A98600-EB07-4120-B30B-41924AD9FA3B}" destId="{526E861F-360B-4EA9-99B6-43A275F13AB7}" srcOrd="1" destOrd="0" presId="urn:microsoft.com/office/officeart/2005/8/layout/chevron2"/>
    <dgm:cxn modelId="{949B5543-20AD-4CCF-9CD2-63A2C15494AF}" type="presParOf" srcId="{A6A98600-EB07-4120-B30B-41924AD9FA3B}" destId="{FCBEFFBC-C4B2-4D27-A318-9F56ED352D3C}" srcOrd="2" destOrd="0" presId="urn:microsoft.com/office/officeart/2005/8/layout/chevron2"/>
    <dgm:cxn modelId="{592A5DF1-F5F8-4024-8D68-B382A08CF28B}" type="presParOf" srcId="{FCBEFFBC-C4B2-4D27-A318-9F56ED352D3C}" destId="{79B626C7-1A89-4AC0-A6A2-BDAAC77CBD28}" srcOrd="0" destOrd="0" presId="urn:microsoft.com/office/officeart/2005/8/layout/chevron2"/>
    <dgm:cxn modelId="{13DAF1E8-FD9D-4C8B-9871-4A3638007787}" type="presParOf" srcId="{FCBEFFBC-C4B2-4D27-A318-9F56ED352D3C}" destId="{39D8A06E-1F55-4F24-9006-C4AAA1D73B5A}" srcOrd="1" destOrd="0" presId="urn:microsoft.com/office/officeart/2005/8/layout/chevron2"/>
    <dgm:cxn modelId="{7F924A52-83EE-43F9-ABC3-A69890D0C967}" type="presParOf" srcId="{A6A98600-EB07-4120-B30B-41924AD9FA3B}" destId="{62A393BC-0C7E-42B9-BD0E-BEF613C33A50}" srcOrd="3" destOrd="0" presId="urn:microsoft.com/office/officeart/2005/8/layout/chevron2"/>
    <dgm:cxn modelId="{41DD6E6A-873B-4B62-B918-3E160AC5EBE1}" type="presParOf" srcId="{A6A98600-EB07-4120-B30B-41924AD9FA3B}" destId="{AC35323B-7760-40EB-AC82-1089C4D4BC22}" srcOrd="4" destOrd="0" presId="urn:microsoft.com/office/officeart/2005/8/layout/chevron2"/>
    <dgm:cxn modelId="{05DB4368-4211-45FA-8C63-18E45A796A31}" type="presParOf" srcId="{AC35323B-7760-40EB-AC82-1089C4D4BC22}" destId="{C20976DF-3A4A-40EA-AEB3-A083C31EF146}" srcOrd="0" destOrd="0" presId="urn:microsoft.com/office/officeart/2005/8/layout/chevron2"/>
    <dgm:cxn modelId="{4526219F-5C53-4E8D-B4A9-4A681758FA3C}" type="presParOf" srcId="{AC35323B-7760-40EB-AC82-1089C4D4BC22}" destId="{D3D07B4D-679D-457C-A11B-BC0D27B52593}" srcOrd="1" destOrd="0" presId="urn:microsoft.com/office/officeart/2005/8/layout/chevron2"/>
    <dgm:cxn modelId="{E76E7E77-EEFD-436B-BD6F-ADA03479D193}" type="presParOf" srcId="{A6A98600-EB07-4120-B30B-41924AD9FA3B}" destId="{71F4E280-0769-4A57-BD23-26561FD3F080}" srcOrd="5" destOrd="0" presId="urn:microsoft.com/office/officeart/2005/8/layout/chevron2"/>
    <dgm:cxn modelId="{17E368AF-EF28-46FA-83CF-3F051C69992C}" type="presParOf" srcId="{A6A98600-EB07-4120-B30B-41924AD9FA3B}" destId="{1F50944A-64F6-4FBB-97D4-8C07FC7EF225}" srcOrd="6" destOrd="0" presId="urn:microsoft.com/office/officeart/2005/8/layout/chevron2"/>
    <dgm:cxn modelId="{49C2822E-CC49-475B-BF19-13232748C390}" type="presParOf" srcId="{1F50944A-64F6-4FBB-97D4-8C07FC7EF225}" destId="{B27901AD-D3CE-43A4-92B0-503368A2DABC}" srcOrd="0" destOrd="0" presId="urn:microsoft.com/office/officeart/2005/8/layout/chevron2"/>
    <dgm:cxn modelId="{593663A5-6462-4452-85EA-A5E3B9387D22}" type="presParOf" srcId="{1F50944A-64F6-4FBB-97D4-8C07FC7EF225}" destId="{3C2EEA41-AE57-4A0A-A009-D34B2D15FA0A}" srcOrd="1" destOrd="0" presId="urn:microsoft.com/office/officeart/2005/8/layout/chevron2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b="1" dirty="0"/>
            <a:t>Пријава ученика за полагање државне матуре</a:t>
          </a:r>
          <a:endParaRPr lang="en-GB" b="1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b="1" dirty="0"/>
            <a:t>Објављивање информација за полагање на огласној табли </a:t>
          </a:r>
          <a:endParaRPr lang="en-GB" b="1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b="1" dirty="0"/>
            <a:t>Упознавање ученика са правилима за полагање матуре</a:t>
          </a:r>
          <a:endParaRPr lang="en-GB" b="1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b="1" dirty="0"/>
            <a:t>Припрема просторија за полагање матуре</a:t>
          </a:r>
          <a:endParaRPr lang="en-GB" b="1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18202E7D-02F3-4C0A-9736-6E6AC8E09106}" type="pres">
      <dgm:prSet presAssocID="{21118A42-EC5A-4D30-8FD6-1F1A8F771C6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EC2B41B-E6EB-4472-8328-4E1F582F0032}" type="pres">
      <dgm:prSet presAssocID="{21118A42-EC5A-4D30-8FD6-1F1A8F771C6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2C75217C-CD60-41A3-835E-AD167AA5E3F3}" type="pres">
      <dgm:prSet presAssocID="{21118A42-EC5A-4D30-8FD6-1F1A8F771C6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7BDB075-1BDD-4194-9CE8-48DDA008DAB7}" type="pres">
      <dgm:prSet presAssocID="{21118A42-EC5A-4D30-8FD6-1F1A8F771C69}" presName="FourNodes_4" presStyleLbl="node1" presStyleIdx="3" presStyleCnt="4" custLinFactNeighborX="-2104" custLinFactNeighborY="-4108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9860273-5DC4-4246-B7C0-029B5538844A}" type="pres">
      <dgm:prSet presAssocID="{21118A42-EC5A-4D30-8FD6-1F1A8F771C6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D0234821-7850-4A72-99E2-9E8589B453AE}" type="pres">
      <dgm:prSet presAssocID="{21118A42-EC5A-4D30-8FD6-1F1A8F771C6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10A86D1-7A93-4EFC-85FD-694784572CCB}" type="pres">
      <dgm:prSet presAssocID="{21118A42-EC5A-4D30-8FD6-1F1A8F771C6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D46687-2390-4950-A8A2-E2AC9275B987}" type="pres">
      <dgm:prSet presAssocID="{21118A42-EC5A-4D30-8FD6-1F1A8F771C6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230A04F-A865-42CC-9FF4-D9993A433CC8}" type="pres">
      <dgm:prSet presAssocID="{21118A42-EC5A-4D30-8FD6-1F1A8F771C6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80B226F-52FF-40E7-B76F-9002171DB568}" type="pres">
      <dgm:prSet presAssocID="{21118A42-EC5A-4D30-8FD6-1F1A8F771C6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7558C016-2220-442A-8F6C-45161FA084BC}" type="pres">
      <dgm:prSet presAssocID="{21118A42-EC5A-4D30-8FD6-1F1A8F771C6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985C1D5C-CAD5-41E8-88C5-99175969AAC8}" type="presOf" srcId="{21118A42-EC5A-4D30-8FD6-1F1A8F771C69}" destId="{F3C24E74-D9AD-4371-B2D6-F993AB9559C1}" srcOrd="0" destOrd="0" presId="urn:microsoft.com/office/officeart/2005/8/layout/vProcess5"/>
    <dgm:cxn modelId="{F153D9B8-981A-48A8-B201-E6068B527433}" type="presOf" srcId="{1AAAD0E1-0903-4ABF-880D-2D96DB22A340}" destId="{1230A04F-A865-42CC-9FF4-D9993A433CC8}" srcOrd="1" destOrd="0" presId="urn:microsoft.com/office/officeart/2005/8/layout/vProcess5"/>
    <dgm:cxn modelId="{ECDDC9CE-E225-4E89-9CB2-8B1AA0DC82A0}" type="presOf" srcId="{05BEA716-9580-4D18-A03B-F7860F7EB7F5}" destId="{87BDB075-1BDD-4194-9CE8-48DDA008DAB7}" srcOrd="0" destOrd="0" presId="urn:microsoft.com/office/officeart/2005/8/layout/vProcess5"/>
    <dgm:cxn modelId="{F36E015D-BA27-4FF5-A51B-51D6E4049450}" type="presOf" srcId="{1AAAD0E1-0903-4ABF-880D-2D96DB22A340}" destId="{2EC2B41B-E6EB-4472-8328-4E1F582F0032}" srcOrd="0" destOrd="0" presId="urn:microsoft.com/office/officeart/2005/8/layout/vProcess5"/>
    <dgm:cxn modelId="{44DF39A2-2052-4173-8535-66943983DAFE}" type="presOf" srcId="{F90ECB82-1756-461F-B437-7825FD0EBED0}" destId="{49860273-5DC4-4246-B7C0-029B5538844A}" srcOrd="0" destOrd="0" presId="urn:microsoft.com/office/officeart/2005/8/layout/vProcess5"/>
    <dgm:cxn modelId="{588F4010-BE8B-4875-B194-411CBC5C4545}" type="presOf" srcId="{41FCF30E-A383-4E55-90B7-AB41E071685D}" destId="{910A86D1-7A93-4EFC-85FD-694784572CCB}" srcOrd="0" destOrd="0" presId="urn:microsoft.com/office/officeart/2005/8/layout/vProcess5"/>
    <dgm:cxn modelId="{70F5EF46-2D14-4BDB-B584-E2338A215AD3}" type="presOf" srcId="{F0223E48-13EB-466A-B362-7F73D4C628B4}" destId="{480B226F-52FF-40E7-B76F-9002171DB568}" srcOrd="1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4BBCC17-5456-404A-81D2-0EA3F67077AD}" type="presOf" srcId="{782D68A3-F871-42CE-A2B0-9E06EDD3B5B1}" destId="{D0234821-7850-4A72-99E2-9E8589B453AE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D7DC77FE-2135-4ECB-843B-99DB10090ED0}" type="presOf" srcId="{0F8677CE-BEF9-43F8-810C-405AC5938379}" destId="{18202E7D-02F3-4C0A-9736-6E6AC8E09106}" srcOrd="0" destOrd="0" presId="urn:microsoft.com/office/officeart/2005/8/layout/vProcess5"/>
    <dgm:cxn modelId="{888F39C2-18E9-4215-916F-4712E8E5938E}" type="presOf" srcId="{F0223E48-13EB-466A-B362-7F73D4C628B4}" destId="{2C75217C-CD60-41A3-835E-AD167AA5E3F3}" srcOrd="0" destOrd="0" presId="urn:microsoft.com/office/officeart/2005/8/layout/vProcess5"/>
    <dgm:cxn modelId="{43B3C629-9BC2-4156-9719-09BBE3E48B1F}" type="presOf" srcId="{05BEA716-9580-4D18-A03B-F7860F7EB7F5}" destId="{7558C016-2220-442A-8F6C-45161FA084BC}" srcOrd="1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7C02A847-5F1B-479B-BD7F-EE55D85CB4D4}" type="presOf" srcId="{0F8677CE-BEF9-43F8-810C-405AC5938379}" destId="{33D46687-2390-4950-A8A2-E2AC9275B987}" srcOrd="1" destOrd="0" presId="urn:microsoft.com/office/officeart/2005/8/layout/vProcess5"/>
    <dgm:cxn modelId="{3280DBE8-96FB-426B-B1C8-DC9E062E86BB}" type="presParOf" srcId="{F3C24E74-D9AD-4371-B2D6-F993AB9559C1}" destId="{A06F732B-FDC1-4190-942D-119AC1EF5999}" srcOrd="0" destOrd="0" presId="urn:microsoft.com/office/officeart/2005/8/layout/vProcess5"/>
    <dgm:cxn modelId="{78603872-B9A3-4D17-8220-582233BFE922}" type="presParOf" srcId="{F3C24E74-D9AD-4371-B2D6-F993AB9559C1}" destId="{18202E7D-02F3-4C0A-9736-6E6AC8E09106}" srcOrd="1" destOrd="0" presId="urn:microsoft.com/office/officeart/2005/8/layout/vProcess5"/>
    <dgm:cxn modelId="{B8E111ED-04C5-47C0-BE4E-93AE7FDA1C18}" type="presParOf" srcId="{F3C24E74-D9AD-4371-B2D6-F993AB9559C1}" destId="{2EC2B41B-E6EB-4472-8328-4E1F582F0032}" srcOrd="2" destOrd="0" presId="urn:microsoft.com/office/officeart/2005/8/layout/vProcess5"/>
    <dgm:cxn modelId="{96EC1E67-C7AA-46D8-B697-2FA19384BD75}" type="presParOf" srcId="{F3C24E74-D9AD-4371-B2D6-F993AB9559C1}" destId="{2C75217C-CD60-41A3-835E-AD167AA5E3F3}" srcOrd="3" destOrd="0" presId="urn:microsoft.com/office/officeart/2005/8/layout/vProcess5"/>
    <dgm:cxn modelId="{04AD1E0F-C50A-421C-8D60-48038AA2942C}" type="presParOf" srcId="{F3C24E74-D9AD-4371-B2D6-F993AB9559C1}" destId="{87BDB075-1BDD-4194-9CE8-48DDA008DAB7}" srcOrd="4" destOrd="0" presId="urn:microsoft.com/office/officeart/2005/8/layout/vProcess5"/>
    <dgm:cxn modelId="{BD61AC43-89AA-4646-A6EC-420462A78627}" type="presParOf" srcId="{F3C24E74-D9AD-4371-B2D6-F993AB9559C1}" destId="{49860273-5DC4-4246-B7C0-029B5538844A}" srcOrd="5" destOrd="0" presId="urn:microsoft.com/office/officeart/2005/8/layout/vProcess5"/>
    <dgm:cxn modelId="{51BFE200-B172-4ED3-BCD2-49F966E04F48}" type="presParOf" srcId="{F3C24E74-D9AD-4371-B2D6-F993AB9559C1}" destId="{D0234821-7850-4A72-99E2-9E8589B453AE}" srcOrd="6" destOrd="0" presId="urn:microsoft.com/office/officeart/2005/8/layout/vProcess5"/>
    <dgm:cxn modelId="{0EAD4E2F-A4D8-46DD-83F1-A538F862F6EE}" type="presParOf" srcId="{F3C24E74-D9AD-4371-B2D6-F993AB9559C1}" destId="{910A86D1-7A93-4EFC-85FD-694784572CCB}" srcOrd="7" destOrd="0" presId="urn:microsoft.com/office/officeart/2005/8/layout/vProcess5"/>
    <dgm:cxn modelId="{D461D2EC-90F2-4FDF-BAB9-AF80A6155B5C}" type="presParOf" srcId="{F3C24E74-D9AD-4371-B2D6-F993AB9559C1}" destId="{33D46687-2390-4950-A8A2-E2AC9275B987}" srcOrd="8" destOrd="0" presId="urn:microsoft.com/office/officeart/2005/8/layout/vProcess5"/>
    <dgm:cxn modelId="{E64AF474-7F94-4BDE-8FFA-91658C4FD43D}" type="presParOf" srcId="{F3C24E74-D9AD-4371-B2D6-F993AB9559C1}" destId="{1230A04F-A865-42CC-9FF4-D9993A433CC8}" srcOrd="9" destOrd="0" presId="urn:microsoft.com/office/officeart/2005/8/layout/vProcess5"/>
    <dgm:cxn modelId="{9EE1DD55-8B15-4651-B6C0-1F0060C0B0B6}" type="presParOf" srcId="{F3C24E74-D9AD-4371-B2D6-F993AB9559C1}" destId="{480B226F-52FF-40E7-B76F-9002171DB568}" srcOrd="10" destOrd="0" presId="urn:microsoft.com/office/officeart/2005/8/layout/vProcess5"/>
    <dgm:cxn modelId="{E607FA5F-5CEF-4573-84DD-848E64A9EAFC}" type="presParOf" srcId="{F3C24E74-D9AD-4371-B2D6-F993AB9559C1}" destId="{7558C016-2220-442A-8F6C-45161FA084BC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Идентификација кандидата на испиту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/>
            <a:t>Приступање полагању испита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Надзор испитног процеса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/>
            <a:t>Крај полагања испита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/>
      <dgm:spPr/>
      <dgm:t>
        <a:bodyPr/>
        <a:lstStyle/>
        <a:p>
          <a:r>
            <a:rPr lang="sr-Cyrl-RS" strike="noStrike" dirty="0"/>
            <a:t>Објављивање резултата</a:t>
          </a:r>
          <a:endParaRPr lang="en-GB" strike="noStrike" dirty="0"/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 custLinFactNeighborX="2541" custLinFactNeighborY="-1459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9201569-4F3B-4A63-9B3B-25473857B46E}" type="presOf" srcId="{F90ECB82-1756-461F-B437-7825FD0EBED0}" destId="{413C324B-6562-47D8-93BB-F299D7E8AF7F}" srcOrd="0" destOrd="0" presId="urn:microsoft.com/office/officeart/2005/8/layout/vProcess5"/>
    <dgm:cxn modelId="{7740381C-1900-4974-8DAC-23C9BF818A16}" type="presOf" srcId="{05BEA716-9580-4D18-A03B-F7860F7EB7F5}" destId="{C9D51CE6-4DA7-40E5-8AFC-C26E82550732}" srcOrd="1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9AEAA62D-6DFF-4BDE-BC5E-7C8ABDF67E3E}" type="presOf" srcId="{782D68A3-F871-42CE-A2B0-9E06EDD3B5B1}" destId="{C355DA5E-77E2-4771-B3A7-EAF24AC36D37}" srcOrd="0" destOrd="0" presId="urn:microsoft.com/office/officeart/2005/8/layout/vProcess5"/>
    <dgm:cxn modelId="{471B9B28-66A6-494E-9671-01D5E3AE1D59}" type="presOf" srcId="{21118A42-EC5A-4D30-8FD6-1F1A8F771C69}" destId="{F3C24E74-D9AD-4371-B2D6-F993AB9559C1}" srcOrd="0" destOrd="0" presId="urn:microsoft.com/office/officeart/2005/8/layout/vProcess5"/>
    <dgm:cxn modelId="{6AEDEB96-2D78-4C08-A532-ADE182E82C5C}" type="presOf" srcId="{0F8677CE-BEF9-43F8-810C-405AC5938379}" destId="{3242CDEA-DC1F-4E2F-AC8E-B92EDE706B68}" srcOrd="0" destOrd="0" presId="urn:microsoft.com/office/officeart/2005/8/layout/vProcess5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2E1BE9E5-95D8-40F3-9100-7EC7576B7F8E}" type="presOf" srcId="{1AAAD0E1-0903-4ABF-880D-2D96DB22A340}" destId="{3F75B08C-1ED6-4862-9C64-456846ECBE4F}" srcOrd="0" destOrd="0" presId="urn:microsoft.com/office/officeart/2005/8/layout/vProcess5"/>
    <dgm:cxn modelId="{20D37DE0-0CEF-4557-BAA8-1D78940EA26D}" type="presOf" srcId="{AC2757B7-C798-4E8D-BBE2-824630680702}" destId="{33779A2D-AA52-4AD6-9E48-BED81974AA35}" srcOrd="0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4A0F1708-8E8C-4CD3-8370-9752CBA8856F}" type="presOf" srcId="{1AAAD0E1-0903-4ABF-880D-2D96DB22A340}" destId="{6660EFA7-F098-4317-B195-10CE37FC31BD}" srcOrd="1" destOrd="0" presId="urn:microsoft.com/office/officeart/2005/8/layout/vProcess5"/>
    <dgm:cxn modelId="{84E3E923-6447-4B0F-812E-D5DF7926B38E}" type="presOf" srcId="{0F8677CE-BEF9-43F8-810C-405AC5938379}" destId="{C1CB4C62-ADEB-49A6-9898-4CA59A0F1BC2}" srcOrd="1" destOrd="0" presId="urn:microsoft.com/office/officeart/2005/8/layout/vProcess5"/>
    <dgm:cxn modelId="{FF041C50-B1D8-493E-BB93-F7326CD20D9F}" type="presOf" srcId="{AC2757B7-C798-4E8D-BBE2-824630680702}" destId="{851E1C26-AE02-411A-B356-EB54B13FC820}" srcOrd="1" destOrd="0" presId="urn:microsoft.com/office/officeart/2005/8/layout/vProcess5"/>
    <dgm:cxn modelId="{10EB5F83-1ADF-40B3-9BD3-1789BB4F9E13}" type="presOf" srcId="{C1FA6A4F-34B0-4641-8A52-7246A832E6FB}" destId="{4D2AEFEA-FD47-4DD9-A71B-994FDB529EB4}" srcOrd="0" destOrd="0" presId="urn:microsoft.com/office/officeart/2005/8/layout/vProcess5"/>
    <dgm:cxn modelId="{09370542-0784-4AC5-8D24-07A63DEEC623}" type="presOf" srcId="{05BEA716-9580-4D18-A03B-F7860F7EB7F5}" destId="{E612AC29-0219-475D-BF65-F64BDFAA5C98}" srcOrd="0" destOrd="0" presId="urn:microsoft.com/office/officeart/2005/8/layout/vProcess5"/>
    <dgm:cxn modelId="{B988159F-738F-46FC-9F8C-264BA2C3B641}" type="presOf" srcId="{F0223E48-13EB-466A-B362-7F73D4C628B4}" destId="{18C453BE-CCBB-446D-B3A4-B09910C3323E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20726EB1-40AB-4F58-BC0C-D8A1826A5914}" type="presOf" srcId="{F0223E48-13EB-466A-B362-7F73D4C628B4}" destId="{94EB960C-081A-4E1C-8A92-AFF487E588BE}" srcOrd="1" destOrd="0" presId="urn:microsoft.com/office/officeart/2005/8/layout/vProcess5"/>
    <dgm:cxn modelId="{6FBDCF2E-78A8-4426-88FA-41F450B50452}" type="presOf" srcId="{41FCF30E-A383-4E55-90B7-AB41E071685D}" destId="{4CBF0536-8F37-42E6-88C8-45497EA66711}" srcOrd="0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2DD2158-3CB7-4003-B677-B544D2C1C810}" type="presParOf" srcId="{F3C24E74-D9AD-4371-B2D6-F993AB9559C1}" destId="{A06F732B-FDC1-4190-942D-119AC1EF5999}" srcOrd="0" destOrd="0" presId="urn:microsoft.com/office/officeart/2005/8/layout/vProcess5"/>
    <dgm:cxn modelId="{45F8B953-36E5-459C-A013-2BE5AF6BCF2E}" type="presParOf" srcId="{F3C24E74-D9AD-4371-B2D6-F993AB9559C1}" destId="{3242CDEA-DC1F-4E2F-AC8E-B92EDE706B68}" srcOrd="1" destOrd="0" presId="urn:microsoft.com/office/officeart/2005/8/layout/vProcess5"/>
    <dgm:cxn modelId="{847DECDF-222A-4DAF-8167-D7E5A6765E5B}" type="presParOf" srcId="{F3C24E74-D9AD-4371-B2D6-F993AB9559C1}" destId="{3F75B08C-1ED6-4862-9C64-456846ECBE4F}" srcOrd="2" destOrd="0" presId="urn:microsoft.com/office/officeart/2005/8/layout/vProcess5"/>
    <dgm:cxn modelId="{DAF6B7D9-4C38-43CA-92D9-708ED5EC5A2D}" type="presParOf" srcId="{F3C24E74-D9AD-4371-B2D6-F993AB9559C1}" destId="{18C453BE-CCBB-446D-B3A4-B09910C3323E}" srcOrd="3" destOrd="0" presId="urn:microsoft.com/office/officeart/2005/8/layout/vProcess5"/>
    <dgm:cxn modelId="{2517E118-D40A-4482-BAA0-65FDA044C951}" type="presParOf" srcId="{F3C24E74-D9AD-4371-B2D6-F993AB9559C1}" destId="{E612AC29-0219-475D-BF65-F64BDFAA5C98}" srcOrd="4" destOrd="0" presId="urn:microsoft.com/office/officeart/2005/8/layout/vProcess5"/>
    <dgm:cxn modelId="{FF6D587A-9105-425A-8DAA-A824E3354B42}" type="presParOf" srcId="{F3C24E74-D9AD-4371-B2D6-F993AB9559C1}" destId="{33779A2D-AA52-4AD6-9E48-BED81974AA35}" srcOrd="5" destOrd="0" presId="urn:microsoft.com/office/officeart/2005/8/layout/vProcess5"/>
    <dgm:cxn modelId="{8054F190-4D20-40B9-8E13-0A7706B419DF}" type="presParOf" srcId="{F3C24E74-D9AD-4371-B2D6-F993AB9559C1}" destId="{413C324B-6562-47D8-93BB-F299D7E8AF7F}" srcOrd="6" destOrd="0" presId="urn:microsoft.com/office/officeart/2005/8/layout/vProcess5"/>
    <dgm:cxn modelId="{D37CC465-671E-4BBC-91E4-109B8EDB859F}" type="presParOf" srcId="{F3C24E74-D9AD-4371-B2D6-F993AB9559C1}" destId="{C355DA5E-77E2-4771-B3A7-EAF24AC36D37}" srcOrd="7" destOrd="0" presId="urn:microsoft.com/office/officeart/2005/8/layout/vProcess5"/>
    <dgm:cxn modelId="{264730C9-6493-45D6-A1B7-57EF2A42D537}" type="presParOf" srcId="{F3C24E74-D9AD-4371-B2D6-F993AB9559C1}" destId="{4CBF0536-8F37-42E6-88C8-45497EA66711}" srcOrd="8" destOrd="0" presId="urn:microsoft.com/office/officeart/2005/8/layout/vProcess5"/>
    <dgm:cxn modelId="{E91CF900-594E-438B-AE1C-819C84C0B046}" type="presParOf" srcId="{F3C24E74-D9AD-4371-B2D6-F993AB9559C1}" destId="{4D2AEFEA-FD47-4DD9-A71B-994FDB529EB4}" srcOrd="9" destOrd="0" presId="urn:microsoft.com/office/officeart/2005/8/layout/vProcess5"/>
    <dgm:cxn modelId="{93AD6403-C1DE-4EA2-B539-9F7D4F679F81}" type="presParOf" srcId="{F3C24E74-D9AD-4371-B2D6-F993AB9559C1}" destId="{C1CB4C62-ADEB-49A6-9898-4CA59A0F1BC2}" srcOrd="10" destOrd="0" presId="urn:microsoft.com/office/officeart/2005/8/layout/vProcess5"/>
    <dgm:cxn modelId="{891D93B9-DA86-4828-9D74-9BDB77FB2F11}" type="presParOf" srcId="{F3C24E74-D9AD-4371-B2D6-F993AB9559C1}" destId="{6660EFA7-F098-4317-B195-10CE37FC31BD}" srcOrd="11" destOrd="0" presId="urn:microsoft.com/office/officeart/2005/8/layout/vProcess5"/>
    <dgm:cxn modelId="{646A7620-5C05-4C56-8E3F-FD27FBC4CEC8}" type="presParOf" srcId="{F3C24E74-D9AD-4371-B2D6-F993AB9559C1}" destId="{94EB960C-081A-4E1C-8A92-AFF487E588BE}" srcOrd="12" destOrd="0" presId="urn:microsoft.com/office/officeart/2005/8/layout/vProcess5"/>
    <dgm:cxn modelId="{25499CC5-8833-4F75-A4FC-B12197F2998A}" type="presParOf" srcId="{F3C24E74-D9AD-4371-B2D6-F993AB9559C1}" destId="{C9D51CE6-4DA7-40E5-8AFC-C26E82550732}" srcOrd="13" destOrd="0" presId="urn:microsoft.com/office/officeart/2005/8/layout/vProcess5"/>
    <dgm:cxn modelId="{23910CDD-25E9-48D6-AD74-CB9C38690E13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Дистрибуција тестова ради </a:t>
          </a:r>
          <a:r>
            <a:rPr lang="sr-Cyrl-RS" dirty="0" smtClean="0"/>
            <a:t>прегледања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 smtClean="0"/>
            <a:t>Прегледање </a:t>
          </a:r>
          <a:r>
            <a:rPr lang="sr-Cyrl-RS" dirty="0"/>
            <a:t>тестова/испитних задатака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Слање резултата испита за унос података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/>
            <a:t>Дешифровање тестова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/>
      <dgm:spPr/>
      <dgm:t>
        <a:bodyPr/>
        <a:lstStyle/>
        <a:p>
          <a:r>
            <a:rPr lang="sr-Cyrl-RS" dirty="0"/>
            <a:t>Објављивање прелиминарних резултата</a:t>
          </a:r>
          <a:endParaRPr lang="en-GB" dirty="0"/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72D063EC-E70C-4C91-B064-5ED0454B666E}" type="presOf" srcId="{05BEA716-9580-4D18-A03B-F7860F7EB7F5}" destId="{E612AC29-0219-475D-BF65-F64BDFAA5C98}" srcOrd="0" destOrd="0" presId="urn:microsoft.com/office/officeart/2005/8/layout/vProcess5"/>
    <dgm:cxn modelId="{0BEE50F5-ED01-48B2-BE64-E632AEA470C7}" type="presOf" srcId="{C1FA6A4F-34B0-4641-8A52-7246A832E6FB}" destId="{4D2AEFEA-FD47-4DD9-A71B-994FDB529EB4}" srcOrd="0" destOrd="0" presId="urn:microsoft.com/office/officeart/2005/8/layout/vProcess5"/>
    <dgm:cxn modelId="{922A8DFE-36CF-478B-B5A8-F6AC34EE114C}" type="presOf" srcId="{AC2757B7-C798-4E8D-BBE2-824630680702}" destId="{851E1C26-AE02-411A-B356-EB54B13FC820}" srcOrd="1" destOrd="0" presId="urn:microsoft.com/office/officeart/2005/8/layout/vProcess5"/>
    <dgm:cxn modelId="{E537F7DC-1259-42C8-A0BA-EED4854544EB}" type="presOf" srcId="{AC2757B7-C798-4E8D-BBE2-824630680702}" destId="{33779A2D-AA52-4AD6-9E48-BED81974AA35}" srcOrd="0" destOrd="0" presId="urn:microsoft.com/office/officeart/2005/8/layout/vProcess5"/>
    <dgm:cxn modelId="{9A461205-02F0-4CB8-A9EC-E34BDFAE53F3}" type="presOf" srcId="{1AAAD0E1-0903-4ABF-880D-2D96DB22A340}" destId="{6660EFA7-F098-4317-B195-10CE37FC31BD}" srcOrd="1" destOrd="0" presId="urn:microsoft.com/office/officeart/2005/8/layout/vProcess5"/>
    <dgm:cxn modelId="{C4FC7CD4-D50B-4F19-BDDF-B7D0F29A998F}" type="presOf" srcId="{1AAAD0E1-0903-4ABF-880D-2D96DB22A340}" destId="{3F75B08C-1ED6-4862-9C64-456846ECBE4F}" srcOrd="0" destOrd="0" presId="urn:microsoft.com/office/officeart/2005/8/layout/vProcess5"/>
    <dgm:cxn modelId="{E49FDA29-724C-42D6-89B8-9E89C919E4A0}" type="presOf" srcId="{F90ECB82-1756-461F-B437-7825FD0EBED0}" destId="{413C324B-6562-47D8-93BB-F299D7E8AF7F}" srcOrd="0" destOrd="0" presId="urn:microsoft.com/office/officeart/2005/8/layout/vProcess5"/>
    <dgm:cxn modelId="{DD0DB950-57A4-4E40-A4F9-A8B5D6C225E2}" type="presOf" srcId="{0F8677CE-BEF9-43F8-810C-405AC5938379}" destId="{C1CB4C62-ADEB-49A6-9898-4CA59A0F1BC2}" srcOrd="1" destOrd="0" presId="urn:microsoft.com/office/officeart/2005/8/layout/vProcess5"/>
    <dgm:cxn modelId="{9726D650-897C-42C9-AE6E-D09B9A530425}" type="presOf" srcId="{05BEA716-9580-4D18-A03B-F7860F7EB7F5}" destId="{C9D51CE6-4DA7-40E5-8AFC-C26E82550732}" srcOrd="1" destOrd="0" presId="urn:microsoft.com/office/officeart/2005/8/layout/vProcess5"/>
    <dgm:cxn modelId="{7E1A81C1-1D1D-44F7-94A2-3244D2D832BF}" type="presOf" srcId="{F0223E48-13EB-466A-B362-7F73D4C628B4}" destId="{94EB960C-081A-4E1C-8A92-AFF487E588BE}" srcOrd="1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77F53AA-2E43-4D94-ABD8-89A8C953B2AD}" type="presOf" srcId="{F0223E48-13EB-466A-B362-7F73D4C628B4}" destId="{18C453BE-CCBB-446D-B3A4-B09910C3323E}" srcOrd="0" destOrd="0" presId="urn:microsoft.com/office/officeart/2005/8/layout/vProcess5"/>
    <dgm:cxn modelId="{5F17A5A8-2632-4319-A620-6DD5A72D2FB3}" type="presOf" srcId="{0F8677CE-BEF9-43F8-810C-405AC5938379}" destId="{3242CDEA-DC1F-4E2F-AC8E-B92EDE706B68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51F9396A-64E7-44C2-A063-F34AE3B25F0A}" type="presOf" srcId="{41FCF30E-A383-4E55-90B7-AB41E071685D}" destId="{4CBF0536-8F37-42E6-88C8-45497EA66711}" srcOrd="0" destOrd="0" presId="urn:microsoft.com/office/officeart/2005/8/layout/vProcess5"/>
    <dgm:cxn modelId="{263284C1-1A43-44E4-98EC-145C3B47F00D}" type="presOf" srcId="{782D68A3-F871-42CE-A2B0-9E06EDD3B5B1}" destId="{C355DA5E-77E2-4771-B3A7-EAF24AC36D37}" srcOrd="0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8C1C3801-0499-457C-8B40-7B572163293A}" type="presOf" srcId="{21118A42-EC5A-4D30-8FD6-1F1A8F771C69}" destId="{F3C24E74-D9AD-4371-B2D6-F993AB9559C1}" srcOrd="0" destOrd="0" presId="urn:microsoft.com/office/officeart/2005/8/layout/vProcess5"/>
    <dgm:cxn modelId="{722C75A1-50D2-4F3A-9E15-705761F20F93}" type="presParOf" srcId="{F3C24E74-D9AD-4371-B2D6-F993AB9559C1}" destId="{A06F732B-FDC1-4190-942D-119AC1EF5999}" srcOrd="0" destOrd="0" presId="urn:microsoft.com/office/officeart/2005/8/layout/vProcess5"/>
    <dgm:cxn modelId="{6E07F1C9-2D78-46AE-97C7-769AE951430C}" type="presParOf" srcId="{F3C24E74-D9AD-4371-B2D6-F993AB9559C1}" destId="{3242CDEA-DC1F-4E2F-AC8E-B92EDE706B68}" srcOrd="1" destOrd="0" presId="urn:microsoft.com/office/officeart/2005/8/layout/vProcess5"/>
    <dgm:cxn modelId="{F49B797D-4590-492F-826A-1C7B0C4824DF}" type="presParOf" srcId="{F3C24E74-D9AD-4371-B2D6-F993AB9559C1}" destId="{3F75B08C-1ED6-4862-9C64-456846ECBE4F}" srcOrd="2" destOrd="0" presId="urn:microsoft.com/office/officeart/2005/8/layout/vProcess5"/>
    <dgm:cxn modelId="{5C743B9A-588E-4D8A-BE25-4D13DF997D2E}" type="presParOf" srcId="{F3C24E74-D9AD-4371-B2D6-F993AB9559C1}" destId="{18C453BE-CCBB-446D-B3A4-B09910C3323E}" srcOrd="3" destOrd="0" presId="urn:microsoft.com/office/officeart/2005/8/layout/vProcess5"/>
    <dgm:cxn modelId="{0DDBFDB3-09E6-4EF4-8155-4E04697484F3}" type="presParOf" srcId="{F3C24E74-D9AD-4371-B2D6-F993AB9559C1}" destId="{E612AC29-0219-475D-BF65-F64BDFAA5C98}" srcOrd="4" destOrd="0" presId="urn:microsoft.com/office/officeart/2005/8/layout/vProcess5"/>
    <dgm:cxn modelId="{FE455825-F854-4DEE-8319-F691D25BB4F0}" type="presParOf" srcId="{F3C24E74-D9AD-4371-B2D6-F993AB9559C1}" destId="{33779A2D-AA52-4AD6-9E48-BED81974AA35}" srcOrd="5" destOrd="0" presId="urn:microsoft.com/office/officeart/2005/8/layout/vProcess5"/>
    <dgm:cxn modelId="{79A8B628-840E-463F-A43C-D9CE0E31C13F}" type="presParOf" srcId="{F3C24E74-D9AD-4371-B2D6-F993AB9559C1}" destId="{413C324B-6562-47D8-93BB-F299D7E8AF7F}" srcOrd="6" destOrd="0" presId="urn:microsoft.com/office/officeart/2005/8/layout/vProcess5"/>
    <dgm:cxn modelId="{18D0069B-E780-408E-9E0F-36B7A715FC4F}" type="presParOf" srcId="{F3C24E74-D9AD-4371-B2D6-F993AB9559C1}" destId="{C355DA5E-77E2-4771-B3A7-EAF24AC36D37}" srcOrd="7" destOrd="0" presId="urn:microsoft.com/office/officeart/2005/8/layout/vProcess5"/>
    <dgm:cxn modelId="{6CB2D80A-0716-4C98-97A2-B32DB9DA10FB}" type="presParOf" srcId="{F3C24E74-D9AD-4371-B2D6-F993AB9559C1}" destId="{4CBF0536-8F37-42E6-88C8-45497EA66711}" srcOrd="8" destOrd="0" presId="urn:microsoft.com/office/officeart/2005/8/layout/vProcess5"/>
    <dgm:cxn modelId="{ADCD6F4E-0819-4B9F-B971-FAA9460583D4}" type="presParOf" srcId="{F3C24E74-D9AD-4371-B2D6-F993AB9559C1}" destId="{4D2AEFEA-FD47-4DD9-A71B-994FDB529EB4}" srcOrd="9" destOrd="0" presId="urn:microsoft.com/office/officeart/2005/8/layout/vProcess5"/>
    <dgm:cxn modelId="{939B0B23-ABE5-4D94-B130-8C6B0BE263DB}" type="presParOf" srcId="{F3C24E74-D9AD-4371-B2D6-F993AB9559C1}" destId="{C1CB4C62-ADEB-49A6-9898-4CA59A0F1BC2}" srcOrd="10" destOrd="0" presId="urn:microsoft.com/office/officeart/2005/8/layout/vProcess5"/>
    <dgm:cxn modelId="{9BFC4AA9-5045-423D-885D-EA8123391733}" type="presParOf" srcId="{F3C24E74-D9AD-4371-B2D6-F993AB9559C1}" destId="{6660EFA7-F098-4317-B195-10CE37FC31BD}" srcOrd="11" destOrd="0" presId="urn:microsoft.com/office/officeart/2005/8/layout/vProcess5"/>
    <dgm:cxn modelId="{99144BB0-BF29-4689-BFFC-4EAEA85CC2B6}" type="presParOf" srcId="{F3C24E74-D9AD-4371-B2D6-F993AB9559C1}" destId="{94EB960C-081A-4E1C-8A92-AFF487E588BE}" srcOrd="12" destOrd="0" presId="urn:microsoft.com/office/officeart/2005/8/layout/vProcess5"/>
    <dgm:cxn modelId="{292B073D-5F91-48FF-B818-718E53C0480E}" type="presParOf" srcId="{F3C24E74-D9AD-4371-B2D6-F993AB9559C1}" destId="{C9D51CE6-4DA7-40E5-8AFC-C26E82550732}" srcOrd="13" destOrd="0" presId="urn:microsoft.com/office/officeart/2005/8/layout/vProcess5"/>
    <dgm:cxn modelId="{C8CFA1C0-18CD-4995-857F-895A0AEABC37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/>
      <dgm:spPr/>
      <dgm:t>
        <a:bodyPr/>
        <a:lstStyle/>
        <a:p>
          <a:r>
            <a:rPr lang="sr-Cyrl-RS" dirty="0"/>
            <a:t>Улагање приговора</a:t>
          </a:r>
          <a:endParaRPr lang="en-GB" dirty="0"/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/>
      <dgm:spPr/>
      <dgm:t>
        <a:bodyPr/>
        <a:lstStyle/>
        <a:p>
          <a:r>
            <a:rPr lang="sr-Cyrl-RS" dirty="0"/>
            <a:t>Решавање приговора</a:t>
          </a:r>
          <a:endParaRPr lang="en-GB" dirty="0"/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/>
      <dgm:spPr/>
      <dgm:t>
        <a:bodyPr/>
        <a:lstStyle/>
        <a:p>
          <a:r>
            <a:rPr lang="sr-Cyrl-RS" dirty="0"/>
            <a:t>Објављивање коначних резултата</a:t>
          </a:r>
          <a:endParaRPr lang="en-GB" dirty="0"/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/>
      <dgm:spPr/>
      <dgm:t>
        <a:bodyPr/>
        <a:lstStyle/>
        <a:p>
          <a:r>
            <a:rPr lang="sr-Cyrl-RS" dirty="0" smtClean="0"/>
            <a:t>Анализа резултата и предузимање мера</a:t>
          </a:r>
          <a:endParaRPr lang="en-GB" dirty="0"/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7B1972DD-53AD-4205-802C-91891C9BFDE2}" type="pres">
      <dgm:prSet presAssocID="{21118A42-EC5A-4D30-8FD6-1F1A8F771C69}" presName="FourNodes_1" presStyleLbl="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B4A8D7F7-F927-4A17-8318-68BAB537C19D}" type="pres">
      <dgm:prSet presAssocID="{21118A42-EC5A-4D30-8FD6-1F1A8F771C69}" presName="FourNodes_2" presStyleLbl="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FFC6F-D746-4F4E-9928-34FC8C974221}" type="pres">
      <dgm:prSet presAssocID="{21118A42-EC5A-4D30-8FD6-1F1A8F771C69}" presName="FourNodes_3" presStyleLbl="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31EC280-64CD-4B62-8F77-A9AD56FF5746}" type="pres">
      <dgm:prSet presAssocID="{21118A42-EC5A-4D30-8FD6-1F1A8F771C69}" presName="FourNodes_4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BC64E90-BBC3-4FA0-A307-233689F2DE10}" type="pres">
      <dgm:prSet presAssocID="{21118A42-EC5A-4D30-8FD6-1F1A8F771C69}" presName="FourConn_1-2" presStyleLbl="fgAccFollowNode1" presStyleIdx="0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56086F4D-53D5-4E5D-B748-6AF257D4C81C}" type="pres">
      <dgm:prSet presAssocID="{21118A42-EC5A-4D30-8FD6-1F1A8F771C69}" presName="FourConn_2-3" presStyleLbl="fgAccFollowNode1" presStyleIdx="1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DB85A90-21EC-428C-93B9-AD8035B5D0DF}" type="pres">
      <dgm:prSet presAssocID="{21118A42-EC5A-4D30-8FD6-1F1A8F771C69}" presName="FourConn_3-4" presStyleLbl="fgAccFollowNode1" presStyleIdx="2" presStyleCnt="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A159FE1-C1B3-4833-BCFA-497ED7B6BBB5}" type="pres">
      <dgm:prSet presAssocID="{21118A42-EC5A-4D30-8FD6-1F1A8F771C69}" presName="FourNodes_1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273438A-41A0-4E13-8D1C-46201B17DEE4}" type="pres">
      <dgm:prSet presAssocID="{21118A42-EC5A-4D30-8FD6-1F1A8F771C69}" presName="FourNodes_2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A8808F5D-13C2-4D72-AA78-8FD7C5B609E7}" type="pres">
      <dgm:prSet presAssocID="{21118A42-EC5A-4D30-8FD6-1F1A8F771C69}" presName="FourNodes_3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F1ECD07-3ABD-4C5D-8606-C3E40A923126}" type="pres">
      <dgm:prSet presAssocID="{21118A42-EC5A-4D30-8FD6-1F1A8F771C69}" presName="FourNodes_4_text" presStyleLbl="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C47838AB-7F08-4862-A877-604887E6463A}" type="presOf" srcId="{1AAAD0E1-0903-4ABF-880D-2D96DB22A340}" destId="{B4A8D7F7-F927-4A17-8318-68BAB537C19D}" srcOrd="0" destOrd="0" presId="urn:microsoft.com/office/officeart/2005/8/layout/vProcess5"/>
    <dgm:cxn modelId="{4A92150C-908B-4D12-9A85-3F6B76059F70}" type="presOf" srcId="{0F8677CE-BEF9-43F8-810C-405AC5938379}" destId="{4A159FE1-C1B3-4833-BCFA-497ED7B6BBB5}" srcOrd="1" destOrd="0" presId="urn:microsoft.com/office/officeart/2005/8/layout/vProcess5"/>
    <dgm:cxn modelId="{30515544-7C1B-4B7A-8C2A-2C0FA582D0AB}" type="presOf" srcId="{1AAAD0E1-0903-4ABF-880D-2D96DB22A340}" destId="{3273438A-41A0-4E13-8D1C-46201B17DEE4}" srcOrd="1" destOrd="0" presId="urn:microsoft.com/office/officeart/2005/8/layout/vProcess5"/>
    <dgm:cxn modelId="{1EF7EA4F-A6FA-4228-AA0A-BF64E5E2A5B7}" type="presOf" srcId="{782D68A3-F871-42CE-A2B0-9E06EDD3B5B1}" destId="{56086F4D-53D5-4E5D-B748-6AF257D4C81C}" srcOrd="0" destOrd="0" presId="urn:microsoft.com/office/officeart/2005/8/layout/vProcess5"/>
    <dgm:cxn modelId="{03B5EC8C-6345-4F5A-B048-79B55FC6207A}" type="presOf" srcId="{41FCF30E-A383-4E55-90B7-AB41E071685D}" destId="{EDB85A90-21EC-428C-93B9-AD8035B5D0DF}" srcOrd="0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A9AEC27C-E2AF-4AE5-80A4-EBB8711E929E}" type="presOf" srcId="{05BEA716-9580-4D18-A03B-F7860F7EB7F5}" destId="{F31EC280-64CD-4B62-8F77-A9AD56FF5746}" srcOrd="0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0CB6D9D9-32B1-4456-9A25-9A035F726C3C}" type="presOf" srcId="{F0223E48-13EB-466A-B362-7F73D4C628B4}" destId="{A8808F5D-13C2-4D72-AA78-8FD7C5B609E7}" srcOrd="1" destOrd="0" presId="urn:microsoft.com/office/officeart/2005/8/layout/vProcess5"/>
    <dgm:cxn modelId="{D6C4820C-CDDD-487A-90D2-7456A34B1807}" type="presOf" srcId="{F90ECB82-1756-461F-B437-7825FD0EBED0}" destId="{8BC64E90-BBC3-4FA0-A307-233689F2DE10}" srcOrd="0" destOrd="0" presId="urn:microsoft.com/office/officeart/2005/8/layout/vProcess5"/>
    <dgm:cxn modelId="{5EEA8D2D-728E-47F0-B9E4-CC9D9C39F489}" type="presOf" srcId="{F0223E48-13EB-466A-B362-7F73D4C628B4}" destId="{C1CFFC6F-D746-4F4E-9928-34FC8C974221}" srcOrd="0" destOrd="0" presId="urn:microsoft.com/office/officeart/2005/8/layout/vProcess5"/>
    <dgm:cxn modelId="{4DE01EC9-0C41-40B0-9081-36E184B0C5AD}" type="presOf" srcId="{21118A42-EC5A-4D30-8FD6-1F1A8F771C69}" destId="{F3C24E74-D9AD-4371-B2D6-F993AB9559C1}" srcOrd="0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EA797571-6278-4A12-85E6-28685B044C4E}" type="presOf" srcId="{0F8677CE-BEF9-43F8-810C-405AC5938379}" destId="{7B1972DD-53AD-4205-802C-91891C9BFDE2}" srcOrd="0" destOrd="0" presId="urn:microsoft.com/office/officeart/2005/8/layout/vProcess5"/>
    <dgm:cxn modelId="{1063541A-6F97-4165-A6EB-B28D66683971}" type="presOf" srcId="{05BEA716-9580-4D18-A03B-F7860F7EB7F5}" destId="{1F1ECD07-3ABD-4C5D-8606-C3E40A923126}" srcOrd="1" destOrd="0" presId="urn:microsoft.com/office/officeart/2005/8/layout/vProcess5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18BDB7FB-7658-4EBA-9663-D9CDB41FFAF4}" type="presParOf" srcId="{F3C24E74-D9AD-4371-B2D6-F993AB9559C1}" destId="{A06F732B-FDC1-4190-942D-119AC1EF5999}" srcOrd="0" destOrd="0" presId="urn:microsoft.com/office/officeart/2005/8/layout/vProcess5"/>
    <dgm:cxn modelId="{E0227D16-1E68-440B-A5CD-7B20747B3F9A}" type="presParOf" srcId="{F3C24E74-D9AD-4371-B2D6-F993AB9559C1}" destId="{7B1972DD-53AD-4205-802C-91891C9BFDE2}" srcOrd="1" destOrd="0" presId="urn:microsoft.com/office/officeart/2005/8/layout/vProcess5"/>
    <dgm:cxn modelId="{178FA096-A189-411E-A086-84B133EF878D}" type="presParOf" srcId="{F3C24E74-D9AD-4371-B2D6-F993AB9559C1}" destId="{B4A8D7F7-F927-4A17-8318-68BAB537C19D}" srcOrd="2" destOrd="0" presId="urn:microsoft.com/office/officeart/2005/8/layout/vProcess5"/>
    <dgm:cxn modelId="{BD44AF21-0A18-40E4-865E-0BC18938A7BC}" type="presParOf" srcId="{F3C24E74-D9AD-4371-B2D6-F993AB9559C1}" destId="{C1CFFC6F-D746-4F4E-9928-34FC8C974221}" srcOrd="3" destOrd="0" presId="urn:microsoft.com/office/officeart/2005/8/layout/vProcess5"/>
    <dgm:cxn modelId="{7CDE1227-B3D7-4BD2-859E-B6BC284B07C1}" type="presParOf" srcId="{F3C24E74-D9AD-4371-B2D6-F993AB9559C1}" destId="{F31EC280-64CD-4B62-8F77-A9AD56FF5746}" srcOrd="4" destOrd="0" presId="urn:microsoft.com/office/officeart/2005/8/layout/vProcess5"/>
    <dgm:cxn modelId="{77696B3C-C623-467B-995E-93FCD4A4DD03}" type="presParOf" srcId="{F3C24E74-D9AD-4371-B2D6-F993AB9559C1}" destId="{8BC64E90-BBC3-4FA0-A307-233689F2DE10}" srcOrd="5" destOrd="0" presId="urn:microsoft.com/office/officeart/2005/8/layout/vProcess5"/>
    <dgm:cxn modelId="{1BDF91CC-39F3-40BD-9F4C-4D2F05F6BA77}" type="presParOf" srcId="{F3C24E74-D9AD-4371-B2D6-F993AB9559C1}" destId="{56086F4D-53D5-4E5D-B748-6AF257D4C81C}" srcOrd="6" destOrd="0" presId="urn:microsoft.com/office/officeart/2005/8/layout/vProcess5"/>
    <dgm:cxn modelId="{2CD1B06B-338E-4F8D-974F-0E70F308B3F9}" type="presParOf" srcId="{F3C24E74-D9AD-4371-B2D6-F993AB9559C1}" destId="{EDB85A90-21EC-428C-93B9-AD8035B5D0DF}" srcOrd="7" destOrd="0" presId="urn:microsoft.com/office/officeart/2005/8/layout/vProcess5"/>
    <dgm:cxn modelId="{15558958-6998-49D0-9DB5-8DE1C23313E4}" type="presParOf" srcId="{F3C24E74-D9AD-4371-B2D6-F993AB9559C1}" destId="{4A159FE1-C1B3-4833-BCFA-497ED7B6BBB5}" srcOrd="8" destOrd="0" presId="urn:microsoft.com/office/officeart/2005/8/layout/vProcess5"/>
    <dgm:cxn modelId="{84DB9E3A-B3B2-4DB2-A0AF-4A25D456813C}" type="presParOf" srcId="{F3C24E74-D9AD-4371-B2D6-F993AB9559C1}" destId="{3273438A-41A0-4E13-8D1C-46201B17DEE4}" srcOrd="9" destOrd="0" presId="urn:microsoft.com/office/officeart/2005/8/layout/vProcess5"/>
    <dgm:cxn modelId="{E950911A-B98F-4E8F-B5FB-FC65A6E9E13B}" type="presParOf" srcId="{F3C24E74-D9AD-4371-B2D6-F993AB9559C1}" destId="{A8808F5D-13C2-4D72-AA78-8FD7C5B609E7}" srcOrd="10" destOrd="0" presId="urn:microsoft.com/office/officeart/2005/8/layout/vProcess5"/>
    <dgm:cxn modelId="{582F995B-19BC-4669-9E7B-398259BFD116}" type="presParOf" srcId="{F3C24E74-D9AD-4371-B2D6-F993AB9559C1}" destId="{1F1ECD07-3ABD-4C5D-8606-C3E40A923126}" srcOrd="11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 custT="1"/>
      <dgm:spPr/>
      <dgm:t>
        <a:bodyPr/>
        <a:lstStyle/>
        <a:p>
          <a:r>
            <a:rPr lang="sr-Cyrl-RS" sz="1600" dirty="0" smtClean="0">
              <a:solidFill>
                <a:schemeClr val="tx1"/>
              </a:solidFill>
            </a:rPr>
            <a:t>Отворене задатке на тесту српског/матерњег језика наставници прегледају логовањем на Портал. Један задата прегледају два наставника, уколико има неслагања одлази трећем на поновно прегледање. Затворене задатке прегледа софтвер.</a:t>
          </a:r>
          <a:endParaRPr lang="en-GB" sz="1600" dirty="0">
            <a:solidFill>
              <a:schemeClr val="tx1"/>
            </a:solidFill>
          </a:endParaRPr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 custT="1"/>
      <dgm:spPr/>
      <dgm:t>
        <a:bodyPr/>
        <a:lstStyle/>
        <a:p>
          <a:r>
            <a:rPr lang="sr-Cyrl-RS" sz="1600" dirty="0">
              <a:solidFill>
                <a:schemeClr val="tx1"/>
              </a:solidFill>
            </a:rPr>
            <a:t>Инструкције и кључ за оцењивање добија председник/секретар ШМК. </a:t>
          </a:r>
        </a:p>
        <a:p>
          <a:r>
            <a:rPr lang="sr-Cyrl-RS" sz="1600" dirty="0">
              <a:solidFill>
                <a:schemeClr val="tx1"/>
              </a:solidFill>
            </a:rPr>
            <a:t>Предаје их </a:t>
          </a:r>
          <a:r>
            <a:rPr lang="sr-Cyrl-RS" sz="1600" dirty="0" smtClean="0">
              <a:solidFill>
                <a:schemeClr val="tx1"/>
              </a:solidFill>
            </a:rPr>
            <a:t>предметним наставницима који, у школи, прегледају задатке отвореног типа.</a:t>
          </a:r>
          <a:endParaRPr lang="en-GB" sz="1600" dirty="0">
            <a:solidFill>
              <a:schemeClr val="tx1"/>
            </a:solidFill>
          </a:endParaRPr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F0223E48-13EB-466A-B362-7F73D4C628B4}">
      <dgm:prSet phldrT="[Text]" custT="1"/>
      <dgm:spPr/>
      <dgm:t>
        <a:bodyPr/>
        <a:lstStyle/>
        <a:p>
          <a:r>
            <a:rPr lang="sr-Cyrl-RS" sz="2000" dirty="0">
              <a:solidFill>
                <a:schemeClr val="tx1"/>
              </a:solidFill>
            </a:rPr>
            <a:t>У процесу прегледања тестова, прегледачи имају помоћ чланова радних група које су сачиниле тестове</a:t>
          </a:r>
          <a:endParaRPr lang="en-GB" sz="2000" dirty="0">
            <a:solidFill>
              <a:schemeClr val="tx1"/>
            </a:solidFill>
          </a:endParaRPr>
        </a:p>
      </dgm:t>
    </dgm:pt>
    <dgm:pt modelId="{68CF61C8-28C0-434C-B630-4126F5192DC5}" type="parTrans" cxnId="{FBE952BE-B21E-4199-A8CF-81E4364330ED}">
      <dgm:prSet/>
      <dgm:spPr/>
      <dgm:t>
        <a:bodyPr/>
        <a:lstStyle/>
        <a:p>
          <a:endParaRPr lang="en-GB"/>
        </a:p>
      </dgm:t>
    </dgm:pt>
    <dgm:pt modelId="{41FCF30E-A383-4E55-90B7-AB41E071685D}" type="sibTrans" cxnId="{FBE952BE-B21E-4199-A8CF-81E4364330ED}">
      <dgm:prSet/>
      <dgm:spPr/>
      <dgm:t>
        <a:bodyPr/>
        <a:lstStyle/>
        <a:p>
          <a:endParaRPr lang="en-GB"/>
        </a:p>
      </dgm:t>
    </dgm:pt>
    <dgm:pt modelId="{05BEA716-9580-4D18-A03B-F7860F7EB7F5}">
      <dgm:prSet custT="1"/>
      <dgm:spPr/>
      <dgm:t>
        <a:bodyPr/>
        <a:lstStyle/>
        <a:p>
          <a:r>
            <a:rPr lang="sr-Cyrl-RS" sz="1800" dirty="0">
              <a:solidFill>
                <a:schemeClr val="tx1"/>
              </a:solidFill>
            </a:rPr>
            <a:t>На основу резултата на </a:t>
          </a:r>
          <a:r>
            <a:rPr lang="sr-Cyrl-RS" sz="1800" dirty="0" smtClean="0">
              <a:solidFill>
                <a:schemeClr val="tx1"/>
              </a:solidFill>
            </a:rPr>
            <a:t>тесту </a:t>
          </a:r>
          <a:r>
            <a:rPr lang="sr-Cyrl-RS" sz="1800" dirty="0">
              <a:solidFill>
                <a:schemeClr val="tx1"/>
              </a:solidFill>
            </a:rPr>
            <a:t>наставник даје оцену коју је ученик </a:t>
          </a:r>
          <a:r>
            <a:rPr lang="sr-Cyrl-RS" sz="1800" dirty="0" smtClean="0">
              <a:solidFill>
                <a:schemeClr val="tx1"/>
              </a:solidFill>
            </a:rPr>
            <a:t>добио и договара се о начину на који даље третирају успех на проби матуре</a:t>
          </a:r>
          <a:r>
            <a:rPr lang="sr-Cyrl-RS" sz="2000" dirty="0" smtClean="0">
              <a:solidFill>
                <a:schemeClr val="tx1"/>
              </a:solidFill>
            </a:rPr>
            <a:t>.</a:t>
          </a:r>
          <a:endParaRPr lang="en-GB" sz="2000" dirty="0">
            <a:solidFill>
              <a:schemeClr val="tx1"/>
            </a:solidFill>
          </a:endParaRPr>
        </a:p>
      </dgm:t>
    </dgm:pt>
    <dgm:pt modelId="{4EFCFBBF-E479-4B36-B429-A39CD311FE2E}" type="parTrans" cxnId="{814BEBF8-C010-42D6-87C5-DDDFD11A95BB}">
      <dgm:prSet/>
      <dgm:spPr/>
      <dgm:t>
        <a:bodyPr/>
        <a:lstStyle/>
        <a:p>
          <a:endParaRPr lang="en-GB"/>
        </a:p>
      </dgm:t>
    </dgm:pt>
    <dgm:pt modelId="{C1FA6A4F-34B0-4641-8A52-7246A832E6FB}" type="sibTrans" cxnId="{814BEBF8-C010-42D6-87C5-DDDFD11A95BB}">
      <dgm:prSet/>
      <dgm:spPr/>
      <dgm:t>
        <a:bodyPr/>
        <a:lstStyle/>
        <a:p>
          <a:endParaRPr lang="en-GB"/>
        </a:p>
      </dgm:t>
    </dgm:pt>
    <dgm:pt modelId="{AC2757B7-C798-4E8D-BBE2-824630680702}">
      <dgm:prSet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Тестови српског/матерњег језика се у одређене термине враћају из скенинг центара школи.</a:t>
          </a:r>
          <a:endParaRPr lang="en-GB" sz="2000" dirty="0">
            <a:solidFill>
              <a:schemeClr val="tx1"/>
            </a:solidFill>
          </a:endParaRPr>
        </a:p>
      </dgm:t>
    </dgm:pt>
    <dgm:pt modelId="{484F42D8-46E7-4113-8250-7BB0CD8EC7C1}" type="parTrans" cxnId="{FAF3F42F-B551-4043-9BDB-0F8A43D0AC2E}">
      <dgm:prSet/>
      <dgm:spPr/>
      <dgm:t>
        <a:bodyPr/>
        <a:lstStyle/>
        <a:p>
          <a:endParaRPr lang="en-GB"/>
        </a:p>
      </dgm:t>
    </dgm:pt>
    <dgm:pt modelId="{4455E8A1-CE87-4353-A363-64A8948CA7EE}" type="sibTrans" cxnId="{FAF3F42F-B551-4043-9BDB-0F8A43D0AC2E}">
      <dgm:prSet/>
      <dgm:spPr/>
      <dgm:t>
        <a:bodyPr/>
        <a:lstStyle/>
        <a:p>
          <a:endParaRPr lang="en-GB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 custScaleX="100273" custScaleY="110667" custLinFactNeighborX="161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 custLinFactNeighborX="-3549" custLinFactNeighborY="5993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 custLinFactNeighborX="364" custLinFactNeighborY="-789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417A19D6-3B60-4DA4-877B-83E9DD1F8107}" type="presOf" srcId="{C1FA6A4F-34B0-4641-8A52-7246A832E6FB}" destId="{4D2AEFEA-FD47-4DD9-A71B-994FDB529EB4}" srcOrd="0" destOrd="0" presId="urn:microsoft.com/office/officeart/2005/8/layout/vProcess5"/>
    <dgm:cxn modelId="{C77E724F-9073-4186-9881-65BA82AA29E6}" type="presOf" srcId="{F0223E48-13EB-466A-B362-7F73D4C628B4}" destId="{18C453BE-CCBB-446D-B3A4-B09910C3323E}" srcOrd="0" destOrd="0" presId="urn:microsoft.com/office/officeart/2005/8/layout/vProcess5"/>
    <dgm:cxn modelId="{3A5D4D80-F8BE-40BB-BD4A-79168215D736}" type="presOf" srcId="{AC2757B7-C798-4E8D-BBE2-824630680702}" destId="{33779A2D-AA52-4AD6-9E48-BED81974AA35}" srcOrd="0" destOrd="0" presId="urn:microsoft.com/office/officeart/2005/8/layout/vProcess5"/>
    <dgm:cxn modelId="{B9C9182F-E4C1-43E9-B951-F328E5F500A9}" type="presOf" srcId="{41FCF30E-A383-4E55-90B7-AB41E071685D}" destId="{4CBF0536-8F37-42E6-88C8-45497EA66711}" srcOrd="0" destOrd="0" presId="urn:microsoft.com/office/officeart/2005/8/layout/vProcess5"/>
    <dgm:cxn modelId="{F06CB7EF-E4F1-4445-894F-139D16BB371E}" type="presOf" srcId="{F90ECB82-1756-461F-B437-7825FD0EBED0}" destId="{413C324B-6562-47D8-93BB-F299D7E8AF7F}" srcOrd="0" destOrd="0" presId="urn:microsoft.com/office/officeart/2005/8/layout/vProcess5"/>
    <dgm:cxn modelId="{3BA0FCE3-04D9-4718-96CC-9F4D576A8C78}" type="presOf" srcId="{0F8677CE-BEF9-43F8-810C-405AC5938379}" destId="{C1CB4C62-ADEB-49A6-9898-4CA59A0F1BC2}" srcOrd="1" destOrd="0" presId="urn:microsoft.com/office/officeart/2005/8/layout/vProcess5"/>
    <dgm:cxn modelId="{9E24EC98-3225-445F-999A-411B4673585B}" type="presOf" srcId="{21118A42-EC5A-4D30-8FD6-1F1A8F771C69}" destId="{F3C24E74-D9AD-4371-B2D6-F993AB9559C1}" srcOrd="0" destOrd="0" presId="urn:microsoft.com/office/officeart/2005/8/layout/vProcess5"/>
    <dgm:cxn modelId="{FBE952BE-B21E-4199-A8CF-81E4364330ED}" srcId="{21118A42-EC5A-4D30-8FD6-1F1A8F771C69}" destId="{F0223E48-13EB-466A-B362-7F73D4C628B4}" srcOrd="2" destOrd="0" parTransId="{68CF61C8-28C0-434C-B630-4126F5192DC5}" sibTransId="{41FCF30E-A383-4E55-90B7-AB41E071685D}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BEFA52D-1364-4284-904B-C672BD9A506C}" type="presOf" srcId="{AC2757B7-C798-4E8D-BBE2-824630680702}" destId="{851E1C26-AE02-411A-B356-EB54B13FC820}" srcOrd="1" destOrd="0" presId="urn:microsoft.com/office/officeart/2005/8/layout/vProcess5"/>
    <dgm:cxn modelId="{F9A24F46-6A3B-4590-9A65-4477B3C928EC}" type="presOf" srcId="{1AAAD0E1-0903-4ABF-880D-2D96DB22A340}" destId="{6660EFA7-F098-4317-B195-10CE37FC31BD}" srcOrd="1" destOrd="0" presId="urn:microsoft.com/office/officeart/2005/8/layout/vProcess5"/>
    <dgm:cxn modelId="{A6B73731-0990-40A3-BF1B-7543DD87E709}" type="presOf" srcId="{05BEA716-9580-4D18-A03B-F7860F7EB7F5}" destId="{E612AC29-0219-475D-BF65-F64BDFAA5C98}" srcOrd="0" destOrd="0" presId="urn:microsoft.com/office/officeart/2005/8/layout/vProcess5"/>
    <dgm:cxn modelId="{C5BBF918-2663-4CD6-B0B5-4ECD2374B795}" type="presOf" srcId="{782D68A3-F871-42CE-A2B0-9E06EDD3B5B1}" destId="{C355DA5E-77E2-4771-B3A7-EAF24AC36D37}" srcOrd="0" destOrd="0" presId="urn:microsoft.com/office/officeart/2005/8/layout/vProcess5"/>
    <dgm:cxn modelId="{6EDE0521-20E4-40B3-898C-689BBAB88832}" type="presOf" srcId="{1AAAD0E1-0903-4ABF-880D-2D96DB22A340}" destId="{3F75B08C-1ED6-4862-9C64-456846ECBE4F}" srcOrd="0" destOrd="0" presId="urn:microsoft.com/office/officeart/2005/8/layout/vProcess5"/>
    <dgm:cxn modelId="{C636C5A0-D7B0-4686-B740-33AA2E559394}" type="presOf" srcId="{05BEA716-9580-4D18-A03B-F7860F7EB7F5}" destId="{C9D51CE6-4DA7-40E5-8AFC-C26E82550732}" srcOrd="1" destOrd="0" presId="urn:microsoft.com/office/officeart/2005/8/layout/vProcess5"/>
    <dgm:cxn modelId="{814BEBF8-C010-42D6-87C5-DDDFD11A95BB}" srcId="{21118A42-EC5A-4D30-8FD6-1F1A8F771C69}" destId="{05BEA716-9580-4D18-A03B-F7860F7EB7F5}" srcOrd="3" destOrd="0" parTransId="{4EFCFBBF-E479-4B36-B429-A39CD311FE2E}" sibTransId="{C1FA6A4F-34B0-4641-8A52-7246A832E6FB}"/>
    <dgm:cxn modelId="{FAF3F42F-B551-4043-9BDB-0F8A43D0AC2E}" srcId="{21118A42-EC5A-4D30-8FD6-1F1A8F771C69}" destId="{AC2757B7-C798-4E8D-BBE2-824630680702}" srcOrd="4" destOrd="0" parTransId="{484F42D8-46E7-4113-8250-7BB0CD8EC7C1}" sibTransId="{4455E8A1-CE87-4353-A363-64A8948CA7EE}"/>
    <dgm:cxn modelId="{DA94CD61-C151-407B-80E1-2B585AD49281}" srcId="{21118A42-EC5A-4D30-8FD6-1F1A8F771C69}" destId="{1AAAD0E1-0903-4ABF-880D-2D96DB22A340}" srcOrd="1" destOrd="0" parTransId="{6EE53636-47A6-4CB2-B1BA-44B1F976C0F4}" sibTransId="{782D68A3-F871-42CE-A2B0-9E06EDD3B5B1}"/>
    <dgm:cxn modelId="{4E9EECCC-C44E-4516-9EA1-B586E64D22D4}" type="presOf" srcId="{F0223E48-13EB-466A-B362-7F73D4C628B4}" destId="{94EB960C-081A-4E1C-8A92-AFF487E588BE}" srcOrd="1" destOrd="0" presId="urn:microsoft.com/office/officeart/2005/8/layout/vProcess5"/>
    <dgm:cxn modelId="{066E54F7-A096-4CD5-A7EC-EEA77162477E}" type="presOf" srcId="{0F8677CE-BEF9-43F8-810C-405AC5938379}" destId="{3242CDEA-DC1F-4E2F-AC8E-B92EDE706B68}" srcOrd="0" destOrd="0" presId="urn:microsoft.com/office/officeart/2005/8/layout/vProcess5"/>
    <dgm:cxn modelId="{BA411307-8BC4-4E30-82C6-47B3F8E03A7B}" type="presParOf" srcId="{F3C24E74-D9AD-4371-B2D6-F993AB9559C1}" destId="{A06F732B-FDC1-4190-942D-119AC1EF5999}" srcOrd="0" destOrd="0" presId="urn:microsoft.com/office/officeart/2005/8/layout/vProcess5"/>
    <dgm:cxn modelId="{06F54258-4C65-40BF-91EF-078685C336AD}" type="presParOf" srcId="{F3C24E74-D9AD-4371-B2D6-F993AB9559C1}" destId="{3242CDEA-DC1F-4E2F-AC8E-B92EDE706B68}" srcOrd="1" destOrd="0" presId="urn:microsoft.com/office/officeart/2005/8/layout/vProcess5"/>
    <dgm:cxn modelId="{A118E292-DA5D-40F5-8B18-DDC5D8941A84}" type="presParOf" srcId="{F3C24E74-D9AD-4371-B2D6-F993AB9559C1}" destId="{3F75B08C-1ED6-4862-9C64-456846ECBE4F}" srcOrd="2" destOrd="0" presId="urn:microsoft.com/office/officeart/2005/8/layout/vProcess5"/>
    <dgm:cxn modelId="{20F46735-06C8-4E15-BC67-E8F9AC6D04E9}" type="presParOf" srcId="{F3C24E74-D9AD-4371-B2D6-F993AB9559C1}" destId="{18C453BE-CCBB-446D-B3A4-B09910C3323E}" srcOrd="3" destOrd="0" presId="urn:microsoft.com/office/officeart/2005/8/layout/vProcess5"/>
    <dgm:cxn modelId="{27A3CB5C-9681-4D31-921E-A2FC58BD79F3}" type="presParOf" srcId="{F3C24E74-D9AD-4371-B2D6-F993AB9559C1}" destId="{E612AC29-0219-475D-BF65-F64BDFAA5C98}" srcOrd="4" destOrd="0" presId="urn:microsoft.com/office/officeart/2005/8/layout/vProcess5"/>
    <dgm:cxn modelId="{6BEB5B2A-FA3F-407E-AB68-FFA01449658C}" type="presParOf" srcId="{F3C24E74-D9AD-4371-B2D6-F993AB9559C1}" destId="{33779A2D-AA52-4AD6-9E48-BED81974AA35}" srcOrd="5" destOrd="0" presId="urn:microsoft.com/office/officeart/2005/8/layout/vProcess5"/>
    <dgm:cxn modelId="{08FFAD2F-3C20-4A44-9990-E5DBFF56F7EF}" type="presParOf" srcId="{F3C24E74-D9AD-4371-B2D6-F993AB9559C1}" destId="{413C324B-6562-47D8-93BB-F299D7E8AF7F}" srcOrd="6" destOrd="0" presId="urn:microsoft.com/office/officeart/2005/8/layout/vProcess5"/>
    <dgm:cxn modelId="{5F2166E6-679B-47FE-8A6A-52A95BDC5028}" type="presParOf" srcId="{F3C24E74-D9AD-4371-B2D6-F993AB9559C1}" destId="{C355DA5E-77E2-4771-B3A7-EAF24AC36D37}" srcOrd="7" destOrd="0" presId="urn:microsoft.com/office/officeart/2005/8/layout/vProcess5"/>
    <dgm:cxn modelId="{497CCBE0-74E9-4E73-B0CE-0EC4886ADEA8}" type="presParOf" srcId="{F3C24E74-D9AD-4371-B2D6-F993AB9559C1}" destId="{4CBF0536-8F37-42E6-88C8-45497EA66711}" srcOrd="8" destOrd="0" presId="urn:microsoft.com/office/officeart/2005/8/layout/vProcess5"/>
    <dgm:cxn modelId="{A7E65242-D985-4167-A665-76FF9C8CF1F8}" type="presParOf" srcId="{F3C24E74-D9AD-4371-B2D6-F993AB9559C1}" destId="{4D2AEFEA-FD47-4DD9-A71B-994FDB529EB4}" srcOrd="9" destOrd="0" presId="urn:microsoft.com/office/officeart/2005/8/layout/vProcess5"/>
    <dgm:cxn modelId="{DC316ED6-A949-45C1-9DCE-0BE8E1F3BAF3}" type="presParOf" srcId="{F3C24E74-D9AD-4371-B2D6-F993AB9559C1}" destId="{C1CB4C62-ADEB-49A6-9898-4CA59A0F1BC2}" srcOrd="10" destOrd="0" presId="urn:microsoft.com/office/officeart/2005/8/layout/vProcess5"/>
    <dgm:cxn modelId="{31FEC481-5950-49E7-8AF5-02313C5E7A93}" type="presParOf" srcId="{F3C24E74-D9AD-4371-B2D6-F993AB9559C1}" destId="{6660EFA7-F098-4317-B195-10CE37FC31BD}" srcOrd="11" destOrd="0" presId="urn:microsoft.com/office/officeart/2005/8/layout/vProcess5"/>
    <dgm:cxn modelId="{E30429EC-B8D8-47ED-9AF3-E4BC55F46C28}" type="presParOf" srcId="{F3C24E74-D9AD-4371-B2D6-F993AB9559C1}" destId="{94EB960C-081A-4E1C-8A92-AFF487E588BE}" srcOrd="12" destOrd="0" presId="urn:microsoft.com/office/officeart/2005/8/layout/vProcess5"/>
    <dgm:cxn modelId="{93904B84-7CBA-4B7A-9CD0-E37C4957884F}" type="presParOf" srcId="{F3C24E74-D9AD-4371-B2D6-F993AB9559C1}" destId="{C9D51CE6-4DA7-40E5-8AFC-C26E82550732}" srcOrd="13" destOrd="0" presId="urn:microsoft.com/office/officeart/2005/8/layout/vProcess5"/>
    <dgm:cxn modelId="{F95B2983-0B4B-4EA5-9A0E-7B4182C097C5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21118A42-EC5A-4D30-8FD6-1F1A8F771C69}" type="doc">
      <dgm:prSet loTypeId="urn:microsoft.com/office/officeart/2005/8/layout/vProcess5" loCatId="process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en-GB"/>
        </a:p>
      </dgm:t>
    </dgm:pt>
    <dgm:pt modelId="{0F8677CE-BEF9-43F8-810C-405AC5938379}">
      <dgm:prSet phldrT="[Text]"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Школа штампа остале тестове и обезбеђује потребан материјал за шифрирање.</a:t>
          </a:r>
          <a:endParaRPr lang="en-GB" sz="2000" dirty="0">
            <a:solidFill>
              <a:schemeClr val="tx1"/>
            </a:solidFill>
          </a:endParaRPr>
        </a:p>
      </dgm:t>
    </dgm:pt>
    <dgm:pt modelId="{626BA179-1A5C-4E9F-9FC4-1622BFE66FBB}" type="parTrans" cxnId="{54BFE5B2-1645-42C2-8892-5E4E38B6FC75}">
      <dgm:prSet/>
      <dgm:spPr/>
      <dgm:t>
        <a:bodyPr/>
        <a:lstStyle/>
        <a:p>
          <a:endParaRPr lang="en-GB"/>
        </a:p>
      </dgm:t>
    </dgm:pt>
    <dgm:pt modelId="{F90ECB82-1756-461F-B437-7825FD0EBED0}" type="sibTrans" cxnId="{54BFE5B2-1645-42C2-8892-5E4E38B6FC75}">
      <dgm:prSet/>
      <dgm:spPr/>
      <dgm:t>
        <a:bodyPr/>
        <a:lstStyle/>
        <a:p>
          <a:endParaRPr lang="en-GB"/>
        </a:p>
      </dgm:t>
    </dgm:pt>
    <dgm:pt modelId="{1AAAD0E1-0903-4ABF-880D-2D96DB22A340}">
      <dgm:prSet phldrT="[Text]" custT="1"/>
      <dgm:spPr/>
      <dgm:t>
        <a:bodyPr/>
        <a:lstStyle/>
        <a:p>
          <a:r>
            <a:rPr lang="sr-Cyrl-RS" sz="2000" dirty="0" smtClean="0">
              <a:solidFill>
                <a:schemeClr val="tx1"/>
              </a:solidFill>
            </a:rPr>
            <a:t>Резултати ових тестова објављују се у школи на за то предиђено место.</a:t>
          </a:r>
          <a:endParaRPr lang="en-GB" sz="2000" dirty="0">
            <a:solidFill>
              <a:schemeClr val="tx1"/>
            </a:solidFill>
          </a:endParaRPr>
        </a:p>
      </dgm:t>
    </dgm:pt>
    <dgm:pt modelId="{6EE53636-47A6-4CB2-B1BA-44B1F976C0F4}" type="parTrans" cxnId="{DA94CD61-C151-407B-80E1-2B585AD49281}">
      <dgm:prSet/>
      <dgm:spPr/>
      <dgm:t>
        <a:bodyPr/>
        <a:lstStyle/>
        <a:p>
          <a:endParaRPr lang="en-GB"/>
        </a:p>
      </dgm:t>
    </dgm:pt>
    <dgm:pt modelId="{782D68A3-F871-42CE-A2B0-9E06EDD3B5B1}" type="sibTrans" cxnId="{DA94CD61-C151-407B-80E1-2B585AD49281}">
      <dgm:prSet/>
      <dgm:spPr/>
      <dgm:t>
        <a:bodyPr/>
        <a:lstStyle/>
        <a:p>
          <a:endParaRPr lang="en-GB"/>
        </a:p>
      </dgm:t>
    </dgm:pt>
    <dgm:pt modelId="{DC8EEEE8-5CF5-4E1C-B149-A67B4500A9C5}">
      <dgm:prSet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По завршеном прегледању тестови се дешифрују и повезују са идентитетом ученика. </a:t>
          </a:r>
          <a:endParaRPr lang="en-US" sz="1800" dirty="0">
            <a:solidFill>
              <a:schemeClr val="tx1"/>
            </a:solidFill>
          </a:endParaRPr>
        </a:p>
      </dgm:t>
    </dgm:pt>
    <dgm:pt modelId="{EAA33F9A-E75C-4412-80A7-95F42006F046}" type="parTrans" cxnId="{D9B8A5FB-AA5E-4360-9D61-04C0B3B75D32}">
      <dgm:prSet/>
      <dgm:spPr/>
      <dgm:t>
        <a:bodyPr/>
        <a:lstStyle/>
        <a:p>
          <a:endParaRPr lang="en-US"/>
        </a:p>
      </dgm:t>
    </dgm:pt>
    <dgm:pt modelId="{7FCACA75-B2C6-4982-AB83-817229BF0E75}" type="sibTrans" cxnId="{D9B8A5FB-AA5E-4360-9D61-04C0B3B75D32}">
      <dgm:prSet/>
      <dgm:spPr/>
      <dgm:t>
        <a:bodyPr/>
        <a:lstStyle/>
        <a:p>
          <a:endParaRPr lang="en-US"/>
        </a:p>
      </dgm:t>
    </dgm:pt>
    <dgm:pt modelId="{E8FE3F12-1B36-47E7-A15B-3A000BE9B516}">
      <dgm:prSet custT="1"/>
      <dgm:spPr/>
      <dgm:t>
        <a:bodyPr/>
        <a:lstStyle/>
        <a:p>
          <a:r>
            <a:rPr lang="ru-RU" sz="2000" dirty="0" smtClean="0">
              <a:solidFill>
                <a:schemeClr val="tx1"/>
              </a:solidFill>
            </a:rPr>
            <a:t>Сви наставници школе прегледају одговарајуће  тестове.</a:t>
          </a:r>
          <a:endParaRPr lang="en-US" sz="2000" dirty="0">
            <a:solidFill>
              <a:schemeClr val="tx1"/>
            </a:solidFill>
          </a:endParaRPr>
        </a:p>
      </dgm:t>
    </dgm:pt>
    <dgm:pt modelId="{DFF542FD-7E43-4656-8995-08E6380EA5B2}" type="sibTrans" cxnId="{6CD9B01D-ED3E-4A26-A460-DA66F9EC0F23}">
      <dgm:prSet/>
      <dgm:spPr/>
      <dgm:t>
        <a:bodyPr/>
        <a:lstStyle/>
        <a:p>
          <a:endParaRPr lang="en-US"/>
        </a:p>
      </dgm:t>
    </dgm:pt>
    <dgm:pt modelId="{5684F244-CAC2-42D6-BC35-43A5AB7D1237}" type="parTrans" cxnId="{6CD9B01D-ED3E-4A26-A460-DA66F9EC0F23}">
      <dgm:prSet/>
      <dgm:spPr/>
      <dgm:t>
        <a:bodyPr/>
        <a:lstStyle/>
        <a:p>
          <a:endParaRPr lang="en-US"/>
        </a:p>
      </dgm:t>
    </dgm:pt>
    <dgm:pt modelId="{9C279303-D5BB-459D-8A23-312B185B3842}">
      <dgm:prSet custT="1"/>
      <dgm:spPr/>
      <dgm:t>
        <a:bodyPr/>
        <a:lstStyle/>
        <a:p>
          <a:r>
            <a:rPr lang="sr-Cyrl-RS" sz="1800" dirty="0" smtClean="0">
              <a:solidFill>
                <a:schemeClr val="tx1"/>
              </a:solidFill>
            </a:rPr>
            <a:t>На основу резултата на тесту наставник даје оцену коју је ученик добио и договара се о начину на који даље третирају успех на проби матуре.</a:t>
          </a:r>
          <a:endParaRPr lang="en-US" sz="1800" dirty="0">
            <a:solidFill>
              <a:schemeClr val="tx1"/>
            </a:solidFill>
          </a:endParaRPr>
        </a:p>
      </dgm:t>
    </dgm:pt>
    <dgm:pt modelId="{EF3A0706-7EBE-4CA8-9EFD-7206F6DA8B9D}" type="parTrans" cxnId="{CCCC0C7F-A375-4DB0-8425-E27B71FBD38C}">
      <dgm:prSet/>
      <dgm:spPr/>
      <dgm:t>
        <a:bodyPr/>
        <a:lstStyle/>
        <a:p>
          <a:endParaRPr lang="en-US"/>
        </a:p>
      </dgm:t>
    </dgm:pt>
    <dgm:pt modelId="{8C06B763-7893-4061-8E48-040663CFE3D1}" type="sibTrans" cxnId="{CCCC0C7F-A375-4DB0-8425-E27B71FBD38C}">
      <dgm:prSet/>
      <dgm:spPr/>
      <dgm:t>
        <a:bodyPr/>
        <a:lstStyle/>
        <a:p>
          <a:endParaRPr lang="en-US"/>
        </a:p>
      </dgm:t>
    </dgm:pt>
    <dgm:pt modelId="{DD203838-024B-4361-B294-8460FE1AB663}">
      <dgm:prSet/>
      <dgm:spPr/>
      <dgm:t>
        <a:bodyPr/>
        <a:lstStyle/>
        <a:p>
          <a:endParaRPr lang="en-US"/>
        </a:p>
      </dgm:t>
    </dgm:pt>
    <dgm:pt modelId="{7F3F83B3-BBA8-4863-80B0-0B144C3CBE73}" type="parTrans" cxnId="{809BD9EB-2C22-4904-80EA-AEA808BD43A0}">
      <dgm:prSet/>
      <dgm:spPr/>
      <dgm:t>
        <a:bodyPr/>
        <a:lstStyle/>
        <a:p>
          <a:endParaRPr lang="en-US"/>
        </a:p>
      </dgm:t>
    </dgm:pt>
    <dgm:pt modelId="{21509DCE-3C13-4BCF-B631-B4E9C1B87614}" type="sibTrans" cxnId="{809BD9EB-2C22-4904-80EA-AEA808BD43A0}">
      <dgm:prSet/>
      <dgm:spPr/>
      <dgm:t>
        <a:bodyPr/>
        <a:lstStyle/>
        <a:p>
          <a:endParaRPr lang="en-US"/>
        </a:p>
      </dgm:t>
    </dgm:pt>
    <dgm:pt modelId="{851D5E9D-DE34-4B6E-8FB8-FED249DEC5EA}">
      <dgm:prSet/>
      <dgm:spPr/>
      <dgm:t>
        <a:bodyPr/>
        <a:lstStyle/>
        <a:p>
          <a:endParaRPr lang="en-US"/>
        </a:p>
      </dgm:t>
    </dgm:pt>
    <dgm:pt modelId="{B375CE37-D62A-45D8-84F8-D1BDAE2970A3}" type="parTrans" cxnId="{1F9F7698-C3B7-4E96-85E8-710245110716}">
      <dgm:prSet/>
      <dgm:spPr/>
      <dgm:t>
        <a:bodyPr/>
        <a:lstStyle/>
        <a:p>
          <a:endParaRPr lang="en-US"/>
        </a:p>
      </dgm:t>
    </dgm:pt>
    <dgm:pt modelId="{8FB7F547-F8A8-4183-AA87-8DFBF3720C30}" type="sibTrans" cxnId="{1F9F7698-C3B7-4E96-85E8-710245110716}">
      <dgm:prSet/>
      <dgm:spPr/>
      <dgm:t>
        <a:bodyPr/>
        <a:lstStyle/>
        <a:p>
          <a:endParaRPr lang="en-US"/>
        </a:p>
      </dgm:t>
    </dgm:pt>
    <dgm:pt modelId="{F3C24E74-D9AD-4371-B2D6-F993AB9559C1}" type="pres">
      <dgm:prSet presAssocID="{21118A42-EC5A-4D30-8FD6-1F1A8F771C69}" presName="outerComposite" presStyleCnt="0">
        <dgm:presLayoutVars>
          <dgm:chMax val="5"/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A06F732B-FDC1-4190-942D-119AC1EF5999}" type="pres">
      <dgm:prSet presAssocID="{21118A42-EC5A-4D30-8FD6-1F1A8F771C69}" presName="dummyMaxCanvas" presStyleCnt="0">
        <dgm:presLayoutVars/>
      </dgm:prSet>
      <dgm:spPr/>
    </dgm:pt>
    <dgm:pt modelId="{3242CDEA-DC1F-4E2F-AC8E-B92EDE706B68}" type="pres">
      <dgm:prSet presAssocID="{21118A42-EC5A-4D30-8FD6-1F1A8F771C69}" presName="FiveNodes_1" presStyleLbl="node1" presStyleIdx="0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F75B08C-1ED6-4862-9C64-456846ECBE4F}" type="pres">
      <dgm:prSet presAssocID="{21118A42-EC5A-4D30-8FD6-1F1A8F771C69}" presName="FiveNodes_2" presStyleLbl="node1" presStyleIdx="1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C453BE-CCBB-446D-B3A4-B09910C3323E}" type="pres">
      <dgm:prSet presAssocID="{21118A42-EC5A-4D30-8FD6-1F1A8F771C69}" presName="FiveNodes_3" presStyleLbl="node1" presStyleIdx="2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E612AC29-0219-475D-BF65-F64BDFAA5C98}" type="pres">
      <dgm:prSet presAssocID="{21118A42-EC5A-4D30-8FD6-1F1A8F771C69}" presName="FiveNodes_4" presStyleLbl="node1" presStyleIdx="3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33779A2D-AA52-4AD6-9E48-BED81974AA35}" type="pres">
      <dgm:prSet presAssocID="{21118A42-EC5A-4D30-8FD6-1F1A8F771C69}" presName="FiveNodes_5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13C324B-6562-47D8-93BB-F299D7E8AF7F}" type="pres">
      <dgm:prSet presAssocID="{21118A42-EC5A-4D30-8FD6-1F1A8F771C69}" presName="FiveConn_1-2" presStyleLbl="fgAccFollowNode1" presStyleIdx="0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355DA5E-77E2-4771-B3A7-EAF24AC36D37}" type="pres">
      <dgm:prSet presAssocID="{21118A42-EC5A-4D30-8FD6-1F1A8F771C69}" presName="FiveConn_2-3" presStyleLbl="fgAccFollowNode1" presStyleIdx="1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CBF0536-8F37-42E6-88C8-45497EA66711}" type="pres">
      <dgm:prSet presAssocID="{21118A42-EC5A-4D30-8FD6-1F1A8F771C69}" presName="FiveConn_3-4" presStyleLbl="fgAccFollowNode1" presStyleIdx="2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4D2AEFEA-FD47-4DD9-A71B-994FDB529EB4}" type="pres">
      <dgm:prSet presAssocID="{21118A42-EC5A-4D30-8FD6-1F1A8F771C69}" presName="FiveConn_4-5" presStyleLbl="fgAccFollowNode1" presStyleIdx="3" presStyleCnt="4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1CB4C62-ADEB-49A6-9898-4CA59A0F1BC2}" type="pres">
      <dgm:prSet presAssocID="{21118A42-EC5A-4D30-8FD6-1F1A8F771C69}" presName="FiveNodes_1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6660EFA7-F098-4317-B195-10CE37FC31BD}" type="pres">
      <dgm:prSet presAssocID="{21118A42-EC5A-4D30-8FD6-1F1A8F771C69}" presName="FiveNodes_2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4EB960C-081A-4E1C-8A92-AFF487E588BE}" type="pres">
      <dgm:prSet presAssocID="{21118A42-EC5A-4D30-8FD6-1F1A8F771C69}" presName="FiveNodes_3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C9D51CE6-4DA7-40E5-8AFC-C26E82550732}" type="pres">
      <dgm:prSet presAssocID="{21118A42-EC5A-4D30-8FD6-1F1A8F771C69}" presName="FiveNodes_4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851E1C26-AE02-411A-B356-EB54B13FC820}" type="pres">
      <dgm:prSet presAssocID="{21118A42-EC5A-4D30-8FD6-1F1A8F771C69}" presName="FiveNodes_5_text" presStyleLbl="node1" presStyleIdx="4" presStyleCnt="5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1F9F7698-C3B7-4E96-85E8-710245110716}" srcId="{21118A42-EC5A-4D30-8FD6-1F1A8F771C69}" destId="{851D5E9D-DE34-4B6E-8FB8-FED249DEC5EA}" srcOrd="5" destOrd="0" parTransId="{B375CE37-D62A-45D8-84F8-D1BDAE2970A3}" sibTransId="{8FB7F547-F8A8-4183-AA87-8DFBF3720C30}"/>
    <dgm:cxn modelId="{D031D255-71AE-4FF5-8D39-8E3577C68C0F}" type="presOf" srcId="{DC8EEEE8-5CF5-4E1C-B149-A67B4500A9C5}" destId="{18C453BE-CCBB-446D-B3A4-B09910C3323E}" srcOrd="0" destOrd="0" presId="urn:microsoft.com/office/officeart/2005/8/layout/vProcess5"/>
    <dgm:cxn modelId="{0A2FDA4E-5AEA-4E42-80E2-4EC06096A0CA}" type="presOf" srcId="{1AAAD0E1-0903-4ABF-880D-2D96DB22A340}" destId="{E612AC29-0219-475D-BF65-F64BDFAA5C98}" srcOrd="0" destOrd="0" presId="urn:microsoft.com/office/officeart/2005/8/layout/vProcess5"/>
    <dgm:cxn modelId="{F6D48009-7AD2-4CD0-BD9D-FA05BA8CF7CC}" type="presOf" srcId="{E8FE3F12-1B36-47E7-A15B-3A000BE9B516}" destId="{3F75B08C-1ED6-4862-9C64-456846ECBE4F}" srcOrd="0" destOrd="0" presId="urn:microsoft.com/office/officeart/2005/8/layout/vProcess5"/>
    <dgm:cxn modelId="{70C7044F-36A5-4FB3-B53A-02FC933AF423}" type="presOf" srcId="{DFF542FD-7E43-4656-8995-08E6380EA5B2}" destId="{C355DA5E-77E2-4771-B3A7-EAF24AC36D37}" srcOrd="0" destOrd="0" presId="urn:microsoft.com/office/officeart/2005/8/layout/vProcess5"/>
    <dgm:cxn modelId="{F7697F3F-E044-4133-84B5-96F2F59830F7}" type="presOf" srcId="{7FCACA75-B2C6-4982-AB83-817229BF0E75}" destId="{4CBF0536-8F37-42E6-88C8-45497EA66711}" srcOrd="0" destOrd="0" presId="urn:microsoft.com/office/officeart/2005/8/layout/vProcess5"/>
    <dgm:cxn modelId="{62897463-E04B-4D74-BE88-FFD699D9E2BB}" type="presOf" srcId="{0F8677CE-BEF9-43F8-810C-405AC5938379}" destId="{3242CDEA-DC1F-4E2F-AC8E-B92EDE706B68}" srcOrd="0" destOrd="0" presId="urn:microsoft.com/office/officeart/2005/8/layout/vProcess5"/>
    <dgm:cxn modelId="{CCCC0C7F-A375-4DB0-8425-E27B71FBD38C}" srcId="{21118A42-EC5A-4D30-8FD6-1F1A8F771C69}" destId="{9C279303-D5BB-459D-8A23-312B185B3842}" srcOrd="4" destOrd="0" parTransId="{EF3A0706-7EBE-4CA8-9EFD-7206F6DA8B9D}" sibTransId="{8C06B763-7893-4061-8E48-040663CFE3D1}"/>
    <dgm:cxn modelId="{53C89055-2B08-47AD-8318-20622C575D35}" type="presOf" srcId="{0F8677CE-BEF9-43F8-810C-405AC5938379}" destId="{C1CB4C62-ADEB-49A6-9898-4CA59A0F1BC2}" srcOrd="1" destOrd="0" presId="urn:microsoft.com/office/officeart/2005/8/layout/vProcess5"/>
    <dgm:cxn modelId="{6CD9B01D-ED3E-4A26-A460-DA66F9EC0F23}" srcId="{21118A42-EC5A-4D30-8FD6-1F1A8F771C69}" destId="{E8FE3F12-1B36-47E7-A15B-3A000BE9B516}" srcOrd="1" destOrd="0" parTransId="{5684F244-CAC2-42D6-BC35-43A5AB7D1237}" sibTransId="{DFF542FD-7E43-4656-8995-08E6380EA5B2}"/>
    <dgm:cxn modelId="{F49AD51A-077E-463A-B86B-A5E2F98B5D65}" type="presOf" srcId="{1AAAD0E1-0903-4ABF-880D-2D96DB22A340}" destId="{C9D51CE6-4DA7-40E5-8AFC-C26E82550732}" srcOrd="1" destOrd="0" presId="urn:microsoft.com/office/officeart/2005/8/layout/vProcess5"/>
    <dgm:cxn modelId="{54BFE5B2-1645-42C2-8892-5E4E38B6FC75}" srcId="{21118A42-EC5A-4D30-8FD6-1F1A8F771C69}" destId="{0F8677CE-BEF9-43F8-810C-405AC5938379}" srcOrd="0" destOrd="0" parTransId="{626BA179-1A5C-4E9F-9FC4-1622BFE66FBB}" sibTransId="{F90ECB82-1756-461F-B437-7825FD0EBED0}"/>
    <dgm:cxn modelId="{4A8CEDE9-FBF0-445B-8DA1-EA3CAB76B8F1}" type="presOf" srcId="{E8FE3F12-1B36-47E7-A15B-3A000BE9B516}" destId="{6660EFA7-F098-4317-B195-10CE37FC31BD}" srcOrd="1" destOrd="0" presId="urn:microsoft.com/office/officeart/2005/8/layout/vProcess5"/>
    <dgm:cxn modelId="{D3EA5359-7F55-43F2-9FC6-5D82FFDC25C5}" type="presOf" srcId="{9C279303-D5BB-459D-8A23-312B185B3842}" destId="{851E1C26-AE02-411A-B356-EB54B13FC820}" srcOrd="1" destOrd="0" presId="urn:microsoft.com/office/officeart/2005/8/layout/vProcess5"/>
    <dgm:cxn modelId="{AF12D81C-11C3-4A38-B106-BFBE55DE6A72}" type="presOf" srcId="{DC8EEEE8-5CF5-4E1C-B149-A67B4500A9C5}" destId="{94EB960C-081A-4E1C-8A92-AFF487E588BE}" srcOrd="1" destOrd="0" presId="urn:microsoft.com/office/officeart/2005/8/layout/vProcess5"/>
    <dgm:cxn modelId="{6156FC45-119D-49B0-9B7F-24C82CBE1ADF}" type="presOf" srcId="{F90ECB82-1756-461F-B437-7825FD0EBED0}" destId="{413C324B-6562-47D8-93BB-F299D7E8AF7F}" srcOrd="0" destOrd="0" presId="urn:microsoft.com/office/officeart/2005/8/layout/vProcess5"/>
    <dgm:cxn modelId="{16879612-B054-4417-B9D6-A678C7B40C30}" type="presOf" srcId="{21118A42-EC5A-4D30-8FD6-1F1A8F771C69}" destId="{F3C24E74-D9AD-4371-B2D6-F993AB9559C1}" srcOrd="0" destOrd="0" presId="urn:microsoft.com/office/officeart/2005/8/layout/vProcess5"/>
    <dgm:cxn modelId="{D9B8A5FB-AA5E-4360-9D61-04C0B3B75D32}" srcId="{21118A42-EC5A-4D30-8FD6-1F1A8F771C69}" destId="{DC8EEEE8-5CF5-4E1C-B149-A67B4500A9C5}" srcOrd="2" destOrd="0" parTransId="{EAA33F9A-E75C-4412-80A7-95F42006F046}" sibTransId="{7FCACA75-B2C6-4982-AB83-817229BF0E75}"/>
    <dgm:cxn modelId="{5F03B3C8-0F26-46CC-B061-FF26E2531210}" type="presOf" srcId="{782D68A3-F871-42CE-A2B0-9E06EDD3B5B1}" destId="{4D2AEFEA-FD47-4DD9-A71B-994FDB529EB4}" srcOrd="0" destOrd="0" presId="urn:microsoft.com/office/officeart/2005/8/layout/vProcess5"/>
    <dgm:cxn modelId="{DA94CD61-C151-407B-80E1-2B585AD49281}" srcId="{21118A42-EC5A-4D30-8FD6-1F1A8F771C69}" destId="{1AAAD0E1-0903-4ABF-880D-2D96DB22A340}" srcOrd="3" destOrd="0" parTransId="{6EE53636-47A6-4CB2-B1BA-44B1F976C0F4}" sibTransId="{782D68A3-F871-42CE-A2B0-9E06EDD3B5B1}"/>
    <dgm:cxn modelId="{809BD9EB-2C22-4904-80EA-AEA808BD43A0}" srcId="{21118A42-EC5A-4D30-8FD6-1F1A8F771C69}" destId="{DD203838-024B-4361-B294-8460FE1AB663}" srcOrd="6" destOrd="0" parTransId="{7F3F83B3-BBA8-4863-80B0-0B144C3CBE73}" sibTransId="{21509DCE-3C13-4BCF-B631-B4E9C1B87614}"/>
    <dgm:cxn modelId="{55A5E733-E6E5-44FD-8921-2724DB5451F6}" type="presOf" srcId="{9C279303-D5BB-459D-8A23-312B185B3842}" destId="{33779A2D-AA52-4AD6-9E48-BED81974AA35}" srcOrd="0" destOrd="0" presId="urn:microsoft.com/office/officeart/2005/8/layout/vProcess5"/>
    <dgm:cxn modelId="{FFDA8733-CDA1-4139-8562-B7894FF8D458}" type="presParOf" srcId="{F3C24E74-D9AD-4371-B2D6-F993AB9559C1}" destId="{A06F732B-FDC1-4190-942D-119AC1EF5999}" srcOrd="0" destOrd="0" presId="urn:microsoft.com/office/officeart/2005/8/layout/vProcess5"/>
    <dgm:cxn modelId="{E9D49A61-9E2A-44A3-84CC-49166F45BEF4}" type="presParOf" srcId="{F3C24E74-D9AD-4371-B2D6-F993AB9559C1}" destId="{3242CDEA-DC1F-4E2F-AC8E-B92EDE706B68}" srcOrd="1" destOrd="0" presId="urn:microsoft.com/office/officeart/2005/8/layout/vProcess5"/>
    <dgm:cxn modelId="{492ABFF8-70F5-4F98-B7D0-4BFCCED57C79}" type="presParOf" srcId="{F3C24E74-D9AD-4371-B2D6-F993AB9559C1}" destId="{3F75B08C-1ED6-4862-9C64-456846ECBE4F}" srcOrd="2" destOrd="0" presId="urn:microsoft.com/office/officeart/2005/8/layout/vProcess5"/>
    <dgm:cxn modelId="{3F4346F0-A004-446C-9046-EF4C1B3685AB}" type="presParOf" srcId="{F3C24E74-D9AD-4371-B2D6-F993AB9559C1}" destId="{18C453BE-CCBB-446D-B3A4-B09910C3323E}" srcOrd="3" destOrd="0" presId="urn:microsoft.com/office/officeart/2005/8/layout/vProcess5"/>
    <dgm:cxn modelId="{72FDDA29-A67E-44F2-87B9-8D66412DC739}" type="presParOf" srcId="{F3C24E74-D9AD-4371-B2D6-F993AB9559C1}" destId="{E612AC29-0219-475D-BF65-F64BDFAA5C98}" srcOrd="4" destOrd="0" presId="urn:microsoft.com/office/officeart/2005/8/layout/vProcess5"/>
    <dgm:cxn modelId="{2B7A3BA6-2B97-44F8-BA4C-2E280ECF7AE1}" type="presParOf" srcId="{F3C24E74-D9AD-4371-B2D6-F993AB9559C1}" destId="{33779A2D-AA52-4AD6-9E48-BED81974AA35}" srcOrd="5" destOrd="0" presId="urn:microsoft.com/office/officeart/2005/8/layout/vProcess5"/>
    <dgm:cxn modelId="{A6FA002A-9842-455E-8BD1-E46E74AC8124}" type="presParOf" srcId="{F3C24E74-D9AD-4371-B2D6-F993AB9559C1}" destId="{413C324B-6562-47D8-93BB-F299D7E8AF7F}" srcOrd="6" destOrd="0" presId="urn:microsoft.com/office/officeart/2005/8/layout/vProcess5"/>
    <dgm:cxn modelId="{6E78F782-48AA-445F-BF85-DB60F1D80766}" type="presParOf" srcId="{F3C24E74-D9AD-4371-B2D6-F993AB9559C1}" destId="{C355DA5E-77E2-4771-B3A7-EAF24AC36D37}" srcOrd="7" destOrd="0" presId="urn:microsoft.com/office/officeart/2005/8/layout/vProcess5"/>
    <dgm:cxn modelId="{61FAAA77-1243-4100-8497-AB09DF81D022}" type="presParOf" srcId="{F3C24E74-D9AD-4371-B2D6-F993AB9559C1}" destId="{4CBF0536-8F37-42E6-88C8-45497EA66711}" srcOrd="8" destOrd="0" presId="urn:microsoft.com/office/officeart/2005/8/layout/vProcess5"/>
    <dgm:cxn modelId="{8003F3CF-B16D-4EC9-89C5-51AE51242917}" type="presParOf" srcId="{F3C24E74-D9AD-4371-B2D6-F993AB9559C1}" destId="{4D2AEFEA-FD47-4DD9-A71B-994FDB529EB4}" srcOrd="9" destOrd="0" presId="urn:microsoft.com/office/officeart/2005/8/layout/vProcess5"/>
    <dgm:cxn modelId="{471B1DE6-7BDC-4A36-9619-47196DC38CB6}" type="presParOf" srcId="{F3C24E74-D9AD-4371-B2D6-F993AB9559C1}" destId="{C1CB4C62-ADEB-49A6-9898-4CA59A0F1BC2}" srcOrd="10" destOrd="0" presId="urn:microsoft.com/office/officeart/2005/8/layout/vProcess5"/>
    <dgm:cxn modelId="{C7C446D9-5DB4-44C2-9CB4-2D13604C7290}" type="presParOf" srcId="{F3C24E74-D9AD-4371-B2D6-F993AB9559C1}" destId="{6660EFA7-F098-4317-B195-10CE37FC31BD}" srcOrd="11" destOrd="0" presId="urn:microsoft.com/office/officeart/2005/8/layout/vProcess5"/>
    <dgm:cxn modelId="{BC28AF88-A500-4D27-9841-9A9D11FBA1F5}" type="presParOf" srcId="{F3C24E74-D9AD-4371-B2D6-F993AB9559C1}" destId="{94EB960C-081A-4E1C-8A92-AFF487E588BE}" srcOrd="12" destOrd="0" presId="urn:microsoft.com/office/officeart/2005/8/layout/vProcess5"/>
    <dgm:cxn modelId="{445BDB2C-3D4B-4277-BE04-A7DE7784574C}" type="presParOf" srcId="{F3C24E74-D9AD-4371-B2D6-F993AB9559C1}" destId="{C9D51CE6-4DA7-40E5-8AFC-C26E82550732}" srcOrd="13" destOrd="0" presId="urn:microsoft.com/office/officeart/2005/8/layout/vProcess5"/>
    <dgm:cxn modelId="{BF6DF94C-1784-446E-9694-1F63AE863A83}" type="presParOf" srcId="{F3C24E74-D9AD-4371-B2D6-F993AB9559C1}" destId="{851E1C26-AE02-411A-B356-EB54B13FC820}" srcOrd="14" destOrd="0" presId="urn:microsoft.com/office/officeart/2005/8/layout/vProcess5"/>
  </dgm:cxnLst>
  <dgm:bg/>
  <dgm:whole/>
  <dgm:extLst>
    <a:ext uri="http://schemas.microsoft.com/office/drawing/2008/diagram">
      <dsp:dataModelExt xmlns:dsp="http://schemas.microsoft.com/office/drawing/2008/diagram" relId="rId7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0313A5A-B9A9-4F34-A260-61BF9D3F531D}">
      <dsp:nvSpPr>
        <dsp:cNvPr id="0" name=""/>
        <dsp:cNvSpPr/>
      </dsp:nvSpPr>
      <dsp:spPr>
        <a:xfrm rot="5400000">
          <a:off x="-184504" y="188110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1</a:t>
          </a:r>
          <a:endParaRPr lang="en-GB" sz="2500" kern="1200" dirty="0"/>
        </a:p>
      </dsp:txBody>
      <dsp:txXfrm rot="-5400000">
        <a:off x="1" y="434116"/>
        <a:ext cx="861019" cy="369009"/>
      </dsp:txXfrm>
    </dsp:sp>
    <dsp:sp modelId="{77727BD4-154B-4BC4-92E2-20194800238A}">
      <dsp:nvSpPr>
        <dsp:cNvPr id="0" name=""/>
        <dsp:cNvSpPr/>
      </dsp:nvSpPr>
      <dsp:spPr>
        <a:xfrm rot="5400000">
          <a:off x="5333578" y="-4472558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400" kern="1200" dirty="0">
              <a:solidFill>
                <a:prstClr val="black">
                  <a:hueOff val="0"/>
                  <a:satOff val="0"/>
                  <a:lumOff val="0"/>
                  <a:alphaOff val="0"/>
                </a:prstClr>
              </a:solidFill>
              <a:latin typeface="Calibri" pitchFamily="34" charset="0"/>
              <a:ea typeface="+mn-ea"/>
              <a:cs typeface="Calibri" pitchFamily="34" charset="0"/>
            </a:rPr>
            <a:t>Припрема за полагање испита</a:t>
          </a:r>
          <a:endParaRPr lang="en-GB" sz="4400" kern="1200" dirty="0">
            <a:solidFill>
              <a:prstClr val="black">
                <a:hueOff val="0"/>
                <a:satOff val="0"/>
                <a:lumOff val="0"/>
                <a:alphaOff val="0"/>
              </a:prstClr>
            </a:solidFill>
            <a:latin typeface="Calibri" pitchFamily="34" charset="0"/>
            <a:ea typeface="+mn-ea"/>
            <a:cs typeface="Calibri" pitchFamily="34" charset="0"/>
          </a:endParaRPr>
        </a:p>
      </dsp:txBody>
      <dsp:txXfrm rot="-5400000">
        <a:off x="861020" y="39029"/>
        <a:ext cx="9705606" cy="721460"/>
      </dsp:txXfrm>
    </dsp:sp>
    <dsp:sp modelId="{79B626C7-1A89-4AC0-A6A2-BDAAC77CBD28}">
      <dsp:nvSpPr>
        <dsp:cNvPr id="0" name=""/>
        <dsp:cNvSpPr/>
      </dsp:nvSpPr>
      <dsp:spPr>
        <a:xfrm rot="5400000">
          <a:off x="-184504" y="1271284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2</a:t>
          </a:r>
          <a:endParaRPr lang="en-GB" sz="2500" kern="1200" dirty="0"/>
        </a:p>
      </dsp:txBody>
      <dsp:txXfrm rot="-5400000">
        <a:off x="1" y="1517290"/>
        <a:ext cx="861019" cy="369009"/>
      </dsp:txXfrm>
    </dsp:sp>
    <dsp:sp modelId="{39D8A06E-1F55-4F24-9006-C4AAA1D73B5A}">
      <dsp:nvSpPr>
        <dsp:cNvPr id="0" name=""/>
        <dsp:cNvSpPr/>
      </dsp:nvSpPr>
      <dsp:spPr>
        <a:xfrm rot="5400000">
          <a:off x="5333578" y="-3385777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12928" tIns="27940" rIns="27940" bIns="27940" numCol="1" spcCol="1270" anchor="ctr" anchorCtr="0">
          <a:noAutofit/>
        </a:bodyPr>
        <a:lstStyle/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400" kern="1200" dirty="0"/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400" kern="1200" dirty="0">
              <a:latin typeface="Calibri" pitchFamily="34" charset="0"/>
              <a:cs typeface="Calibri" pitchFamily="34" charset="0"/>
            </a:rPr>
            <a:t>Полагање испита</a:t>
          </a:r>
          <a:endParaRPr lang="en-GB" sz="4400" kern="1200" dirty="0">
            <a:latin typeface="Calibri" pitchFamily="34" charset="0"/>
            <a:cs typeface="Calibri" pitchFamily="34" charset="0"/>
          </a:endParaRPr>
        </a:p>
        <a:p>
          <a:pPr marL="285750" lvl="1" indent="-285750" algn="l" defTabSz="19558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endParaRPr lang="en-GB" sz="4400" kern="1200" dirty="0"/>
        </a:p>
      </dsp:txBody>
      <dsp:txXfrm rot="-5400000">
        <a:off x="861020" y="1125810"/>
        <a:ext cx="9705606" cy="721460"/>
      </dsp:txXfrm>
    </dsp:sp>
    <dsp:sp modelId="{C20976DF-3A4A-40EA-AEB3-A083C31EF146}">
      <dsp:nvSpPr>
        <dsp:cNvPr id="0" name=""/>
        <dsp:cNvSpPr/>
      </dsp:nvSpPr>
      <dsp:spPr>
        <a:xfrm rot="5400000">
          <a:off x="-184504" y="2354458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3</a:t>
          </a:r>
          <a:endParaRPr lang="en-GB" sz="2500" kern="1200" dirty="0"/>
        </a:p>
      </dsp:txBody>
      <dsp:txXfrm rot="-5400000">
        <a:off x="1" y="2600464"/>
        <a:ext cx="861019" cy="369009"/>
      </dsp:txXfrm>
    </dsp:sp>
    <dsp:sp modelId="{D3D07B4D-679D-457C-A11B-BC0D27B52593}">
      <dsp:nvSpPr>
        <dsp:cNvPr id="0" name=""/>
        <dsp:cNvSpPr/>
      </dsp:nvSpPr>
      <dsp:spPr>
        <a:xfrm rot="5400000">
          <a:off x="5333578" y="-2302604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5816" tIns="27305" rIns="27305" bIns="27305" numCol="1" spcCol="1270" anchor="ctr" anchorCtr="0">
          <a:noAutofit/>
        </a:bodyPr>
        <a:lstStyle/>
        <a:p>
          <a:pPr marL="285750" lvl="1" indent="-285750" algn="l" defTabSz="191135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300" kern="1200" dirty="0" smtClean="0">
              <a:latin typeface="Calibri" pitchFamily="34" charset="0"/>
              <a:cs typeface="Calibri" pitchFamily="34" charset="0"/>
            </a:rPr>
            <a:t>Прегледање </a:t>
          </a:r>
          <a:r>
            <a:rPr lang="sr-Cyrl-RS" sz="4300" kern="1200" dirty="0">
              <a:latin typeface="Calibri" pitchFamily="34" charset="0"/>
              <a:cs typeface="Calibri" pitchFamily="34" charset="0"/>
            </a:rPr>
            <a:t>и објављивање резултата </a:t>
          </a:r>
          <a:endParaRPr lang="en-GB" sz="43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61020" y="2208983"/>
        <a:ext cx="9705606" cy="721460"/>
      </dsp:txXfrm>
    </dsp:sp>
    <dsp:sp modelId="{B27901AD-D3CE-43A4-92B0-503368A2DABC}">
      <dsp:nvSpPr>
        <dsp:cNvPr id="0" name=""/>
        <dsp:cNvSpPr/>
      </dsp:nvSpPr>
      <dsp:spPr>
        <a:xfrm rot="5400000">
          <a:off x="-184504" y="3437632"/>
          <a:ext cx="1230028" cy="861019"/>
        </a:xfrm>
        <a:prstGeom prst="chevron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5875" tIns="15875" rIns="15875" bIns="15875" numCol="1" spcCol="1270" anchor="ctr" anchorCtr="0">
          <a:noAutofit/>
        </a:bodyPr>
        <a:lstStyle/>
        <a:p>
          <a:pPr lvl="0" algn="ctr" defTabSz="11112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500" kern="1200" dirty="0"/>
            <a:t>4</a:t>
          </a:r>
          <a:endParaRPr lang="en-GB" sz="2500" kern="1200" dirty="0"/>
        </a:p>
      </dsp:txBody>
      <dsp:txXfrm rot="-5400000">
        <a:off x="1" y="3683638"/>
        <a:ext cx="861019" cy="369009"/>
      </dsp:txXfrm>
    </dsp:sp>
    <dsp:sp modelId="{3C2EEA41-AE57-4A0A-A009-D34B2D15FA0A}">
      <dsp:nvSpPr>
        <dsp:cNvPr id="0" name=""/>
        <dsp:cNvSpPr/>
      </dsp:nvSpPr>
      <dsp:spPr>
        <a:xfrm rot="5400000">
          <a:off x="5333578" y="-1219430"/>
          <a:ext cx="799518" cy="9744635"/>
        </a:xfrm>
        <a:prstGeom prst="round2Same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84480" tIns="25400" rIns="25400" bIns="25400" numCol="1" spcCol="1270" anchor="ctr" anchorCtr="0">
          <a:noAutofit/>
        </a:bodyPr>
        <a:lstStyle/>
        <a:p>
          <a:pPr marL="285750" lvl="1" indent="-285750" algn="l" defTabSz="17780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•"/>
          </a:pPr>
          <a:r>
            <a:rPr lang="sr-Cyrl-RS" sz="4000" kern="1200" dirty="0">
              <a:latin typeface="Calibri" pitchFamily="34" charset="0"/>
              <a:cs typeface="Calibri" pitchFamily="34" charset="0"/>
            </a:rPr>
            <a:t>Коришћење резултата </a:t>
          </a:r>
          <a:endParaRPr lang="en-GB" sz="4000" kern="1200" dirty="0">
            <a:latin typeface="Calibri" pitchFamily="34" charset="0"/>
            <a:cs typeface="Calibri" pitchFamily="34" charset="0"/>
          </a:endParaRPr>
        </a:p>
      </dsp:txBody>
      <dsp:txXfrm rot="-5400000">
        <a:off x="861020" y="3292157"/>
        <a:ext cx="9705606" cy="721460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8202E7D-02F3-4C0A-9736-6E6AC8E09106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Пријава ученика за полагање државне матуре</a:t>
          </a:r>
          <a:endParaRPr lang="en-GB" sz="2600" b="1" kern="1200" dirty="0"/>
        </a:p>
      </dsp:txBody>
      <dsp:txXfrm>
        <a:off x="28038" y="28038"/>
        <a:ext cx="7298593" cy="901218"/>
      </dsp:txXfrm>
    </dsp:sp>
    <dsp:sp modelId="{2EC2B41B-E6EB-4472-8328-4E1F582F0032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Објављивање информација за полагање на огласној табли </a:t>
          </a:r>
          <a:endParaRPr lang="en-GB" sz="2600" b="1" kern="1200" dirty="0"/>
        </a:p>
      </dsp:txBody>
      <dsp:txXfrm>
        <a:off x="732583" y="1159385"/>
        <a:ext cx="7029617" cy="901218"/>
      </dsp:txXfrm>
    </dsp:sp>
    <dsp:sp modelId="{2C75217C-CD60-41A3-835E-AD167AA5E3F3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Упознавање ученика са правилима за полагање матуре</a:t>
          </a:r>
          <a:endParaRPr lang="en-GB" sz="2600" b="1" kern="1200" dirty="0"/>
        </a:p>
      </dsp:txBody>
      <dsp:txXfrm>
        <a:off x="1426612" y="2290733"/>
        <a:ext cx="7040133" cy="901218"/>
      </dsp:txXfrm>
    </dsp:sp>
    <dsp:sp modelId="{87BDB075-1BDD-4194-9CE8-48DDA008DAB7}">
      <dsp:nvSpPr>
        <dsp:cNvPr id="0" name=""/>
        <dsp:cNvSpPr/>
      </dsp:nvSpPr>
      <dsp:spPr>
        <a:xfrm>
          <a:off x="1926121" y="335471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b="1" kern="1200" dirty="0"/>
            <a:t>Припрема просторија за полагање матуре</a:t>
          </a:r>
          <a:endParaRPr lang="en-GB" sz="2600" b="1" kern="1200" dirty="0"/>
        </a:p>
      </dsp:txBody>
      <dsp:txXfrm>
        <a:off x="1954159" y="3382755"/>
        <a:ext cx="7029617" cy="901218"/>
      </dsp:txXfrm>
    </dsp:sp>
    <dsp:sp modelId="{49860273-5DC4-4246-B7C0-029B5538844A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7930242" y="733200"/>
        <a:ext cx="342233" cy="468236"/>
      </dsp:txXfrm>
    </dsp:sp>
    <dsp:sp modelId="{D0234821-7850-4A72-99E2-9E8589B453AE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8634787" y="1864548"/>
        <a:ext cx="342233" cy="468236"/>
      </dsp:txXfrm>
    </dsp:sp>
    <dsp:sp modelId="{910A86D1-7A93-4EFC-85FD-694784572CCB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9328817" y="2995896"/>
        <a:ext cx="342233" cy="468236"/>
      </dsp:txXfrm>
    </dsp:sp>
  </dsp:spTree>
</dsp:drawing>
</file>

<file path=ppt/diagrams/drawing3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Идентификација кандидата на испиту</a:t>
          </a:r>
          <a:endParaRPr lang="en-GB" sz="3000" kern="1200" dirty="0"/>
        </a:p>
      </dsp:txBody>
      <dsp:txXfrm>
        <a:off x="22940" y="22940"/>
        <a:ext cx="7160195" cy="737360"/>
      </dsp:txXfrm>
    </dsp:sp>
    <dsp:sp modelId="{3F75B08C-1ED6-4862-9C64-456846ECBE4F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Приступање полагању испита</a:t>
          </a:r>
          <a:endParaRPr lang="en-GB" sz="3000" kern="1200" dirty="0"/>
        </a:p>
      </dsp:txBody>
      <dsp:txXfrm>
        <a:off x="627587" y="914964"/>
        <a:ext cx="6937378" cy="737360"/>
      </dsp:txXfrm>
    </dsp:sp>
    <dsp:sp modelId="{18C453BE-CCBB-446D-B3A4-B09910C3323E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Надзор испитног процеса</a:t>
          </a:r>
          <a:endParaRPr lang="en-GB" sz="3000" kern="1200" dirty="0"/>
        </a:p>
      </dsp:txBody>
      <dsp:txXfrm>
        <a:off x="1232233" y="1806988"/>
        <a:ext cx="6937378" cy="737360"/>
      </dsp:txXfrm>
    </dsp:sp>
    <dsp:sp modelId="{E612AC29-0219-475D-BF65-F64BDFAA5C98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kern="1200" dirty="0"/>
            <a:t>Крај полагања испита</a:t>
          </a:r>
          <a:endParaRPr lang="en-GB" sz="3000" kern="1200" dirty="0"/>
        </a:p>
      </dsp:txBody>
      <dsp:txXfrm>
        <a:off x="1836880" y="2699012"/>
        <a:ext cx="6937378" cy="737360"/>
      </dsp:txXfrm>
    </dsp:sp>
    <dsp:sp modelId="{33779A2D-AA52-4AD6-9E48-BED81974AA35}">
      <dsp:nvSpPr>
        <dsp:cNvPr id="0" name=""/>
        <dsp:cNvSpPr/>
      </dsp:nvSpPr>
      <dsp:spPr>
        <a:xfrm>
          <a:off x="2418587" y="3556669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l" defTabSz="13335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3000" strike="noStrike" kern="1200" dirty="0"/>
            <a:t>Објављивање резултата</a:t>
          </a:r>
          <a:endParaRPr lang="en-GB" sz="3000" strike="noStrike" kern="1200" dirty="0"/>
        </a:p>
      </dsp:txBody>
      <dsp:txXfrm>
        <a:off x="2441527" y="3579609"/>
        <a:ext cx="6937378" cy="737360"/>
      </dsp:txXfrm>
    </dsp:sp>
    <dsp:sp modelId="{413C324B-6562-47D8-93BB-F299D7E8AF7F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702454" y="572200"/>
        <a:ext cx="280008" cy="383102"/>
      </dsp:txXfrm>
    </dsp:sp>
    <dsp:sp modelId="{C355DA5E-77E2-4771-B3A7-EAF24AC36D37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307101" y="1464225"/>
        <a:ext cx="280008" cy="383102"/>
      </dsp:txXfrm>
    </dsp:sp>
    <dsp:sp modelId="{4CBF0536-8F37-42E6-88C8-45497EA66711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911748" y="2343195"/>
        <a:ext cx="280008" cy="383102"/>
      </dsp:txXfrm>
    </dsp:sp>
    <dsp:sp modelId="{4D2AEFEA-FD47-4DD9-A71B-994FDB529EB4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9516395" y="3243922"/>
        <a:ext cx="280008" cy="383102"/>
      </dsp:txXfrm>
    </dsp:sp>
  </dsp:spTree>
</dsp:drawing>
</file>

<file path=ppt/diagrams/drawing4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Дистрибуција тестова ради </a:t>
          </a:r>
          <a:r>
            <a:rPr lang="sr-Cyrl-RS" sz="2600" kern="1200" dirty="0" smtClean="0"/>
            <a:t>прегледања</a:t>
          </a:r>
          <a:endParaRPr lang="en-GB" sz="2600" kern="1200" dirty="0"/>
        </a:p>
      </dsp:txBody>
      <dsp:txXfrm>
        <a:off x="22940" y="22940"/>
        <a:ext cx="7160195" cy="737360"/>
      </dsp:txXfrm>
    </dsp:sp>
    <dsp:sp modelId="{3F75B08C-1ED6-4862-9C64-456846ECBE4F}">
      <dsp:nvSpPr>
        <dsp:cNvPr id="0" name=""/>
        <dsp:cNvSpPr/>
      </dsp:nvSpPr>
      <dsp:spPr>
        <a:xfrm>
          <a:off x="604647" y="892024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 smtClean="0"/>
            <a:t>Прегледање </a:t>
          </a:r>
          <a:r>
            <a:rPr lang="sr-Cyrl-RS" sz="2600" kern="1200" dirty="0"/>
            <a:t>тестова/испитних задатака</a:t>
          </a:r>
          <a:endParaRPr lang="en-GB" sz="2600" kern="1200" dirty="0"/>
        </a:p>
      </dsp:txBody>
      <dsp:txXfrm>
        <a:off x="627587" y="914964"/>
        <a:ext cx="6937378" cy="737360"/>
      </dsp:txXfrm>
    </dsp:sp>
    <dsp:sp modelId="{18C453BE-CCBB-446D-B3A4-B09910C3323E}">
      <dsp:nvSpPr>
        <dsp:cNvPr id="0" name=""/>
        <dsp:cNvSpPr/>
      </dsp:nvSpPr>
      <dsp:spPr>
        <a:xfrm>
          <a:off x="1209293" y="1784048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Слање резултата испита за унос података</a:t>
          </a:r>
          <a:endParaRPr lang="en-GB" sz="2600" kern="1200" dirty="0"/>
        </a:p>
      </dsp:txBody>
      <dsp:txXfrm>
        <a:off x="1232233" y="1806988"/>
        <a:ext cx="6937378" cy="737360"/>
      </dsp:txXfrm>
    </dsp:sp>
    <dsp:sp modelId="{E612AC29-0219-475D-BF65-F64BDFAA5C98}">
      <dsp:nvSpPr>
        <dsp:cNvPr id="0" name=""/>
        <dsp:cNvSpPr/>
      </dsp:nvSpPr>
      <dsp:spPr>
        <a:xfrm>
          <a:off x="1813940" y="2676072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Дешифровање тестова</a:t>
          </a:r>
          <a:endParaRPr lang="en-GB" sz="2600" kern="1200" dirty="0"/>
        </a:p>
      </dsp:txBody>
      <dsp:txXfrm>
        <a:off x="1836880" y="2699012"/>
        <a:ext cx="6937378" cy="737360"/>
      </dsp:txXfrm>
    </dsp:sp>
    <dsp:sp modelId="{33779A2D-AA52-4AD6-9E48-BED81974AA35}">
      <dsp:nvSpPr>
        <dsp:cNvPr id="0" name=""/>
        <dsp:cNvSpPr/>
      </dsp:nvSpPr>
      <dsp:spPr>
        <a:xfrm>
          <a:off x="2418587" y="3568097"/>
          <a:ext cx="8097012" cy="783240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9060" tIns="99060" rIns="99060" bIns="99060" numCol="1" spcCol="1270" anchor="ctr" anchorCtr="0">
          <a:noAutofit/>
        </a:bodyPr>
        <a:lstStyle/>
        <a:p>
          <a:pPr lvl="0" algn="l" defTabSz="11557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600" kern="1200" dirty="0"/>
            <a:t>Објављивање прелиминарних резултата</a:t>
          </a:r>
          <a:endParaRPr lang="en-GB" sz="2600" kern="1200" dirty="0"/>
        </a:p>
      </dsp:txBody>
      <dsp:txXfrm>
        <a:off x="2441527" y="3591037"/>
        <a:ext cx="6937378" cy="737360"/>
      </dsp:txXfrm>
    </dsp:sp>
    <dsp:sp modelId="{413C324B-6562-47D8-93BB-F299D7E8AF7F}">
      <dsp:nvSpPr>
        <dsp:cNvPr id="0" name=""/>
        <dsp:cNvSpPr/>
      </dsp:nvSpPr>
      <dsp:spPr>
        <a:xfrm>
          <a:off x="7587905" y="572200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7702454" y="572200"/>
        <a:ext cx="280008" cy="383102"/>
      </dsp:txXfrm>
    </dsp:sp>
    <dsp:sp modelId="{C355DA5E-77E2-4771-B3A7-EAF24AC36D37}">
      <dsp:nvSpPr>
        <dsp:cNvPr id="0" name=""/>
        <dsp:cNvSpPr/>
      </dsp:nvSpPr>
      <dsp:spPr>
        <a:xfrm>
          <a:off x="8192552" y="146422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307101" y="1464225"/>
        <a:ext cx="280008" cy="383102"/>
      </dsp:txXfrm>
    </dsp:sp>
    <dsp:sp modelId="{4CBF0536-8F37-42E6-88C8-45497EA66711}">
      <dsp:nvSpPr>
        <dsp:cNvPr id="0" name=""/>
        <dsp:cNvSpPr/>
      </dsp:nvSpPr>
      <dsp:spPr>
        <a:xfrm>
          <a:off x="8797199" y="2343195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8911748" y="2343195"/>
        <a:ext cx="280008" cy="383102"/>
      </dsp:txXfrm>
    </dsp:sp>
    <dsp:sp modelId="{4D2AEFEA-FD47-4DD9-A71B-994FDB529EB4}">
      <dsp:nvSpPr>
        <dsp:cNvPr id="0" name=""/>
        <dsp:cNvSpPr/>
      </dsp:nvSpPr>
      <dsp:spPr>
        <a:xfrm>
          <a:off x="9401846" y="3243922"/>
          <a:ext cx="509106" cy="509106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0480" tIns="30480" rIns="30480" bIns="3048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400" kern="1200"/>
        </a:p>
      </dsp:txBody>
      <dsp:txXfrm>
        <a:off x="9516395" y="3243922"/>
        <a:ext cx="280008" cy="383102"/>
      </dsp:txXfrm>
    </dsp:sp>
  </dsp:spTree>
</dsp:drawing>
</file>

<file path=ppt/diagrams/drawing5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7B1972DD-53AD-4205-802C-91891C9BFDE2}">
      <dsp:nvSpPr>
        <dsp:cNvPr id="0" name=""/>
        <dsp:cNvSpPr/>
      </dsp:nvSpPr>
      <dsp:spPr>
        <a:xfrm>
          <a:off x="0" y="0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Улагање приговора</a:t>
          </a:r>
          <a:endParaRPr lang="en-GB" sz="2800" kern="1200" dirty="0"/>
        </a:p>
      </dsp:txBody>
      <dsp:txXfrm>
        <a:off x="28038" y="28038"/>
        <a:ext cx="7298593" cy="901218"/>
      </dsp:txXfrm>
    </dsp:sp>
    <dsp:sp modelId="{B4A8D7F7-F927-4A17-8318-68BAB537C19D}">
      <dsp:nvSpPr>
        <dsp:cNvPr id="0" name=""/>
        <dsp:cNvSpPr/>
      </dsp:nvSpPr>
      <dsp:spPr>
        <a:xfrm>
          <a:off x="704545" y="1131347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Решавање приговора</a:t>
          </a:r>
          <a:endParaRPr lang="en-GB" sz="2800" kern="1200" dirty="0"/>
        </a:p>
      </dsp:txBody>
      <dsp:txXfrm>
        <a:off x="732583" y="1159385"/>
        <a:ext cx="7029617" cy="901218"/>
      </dsp:txXfrm>
    </dsp:sp>
    <dsp:sp modelId="{C1CFFC6F-D746-4F4E-9928-34FC8C974221}">
      <dsp:nvSpPr>
        <dsp:cNvPr id="0" name=""/>
        <dsp:cNvSpPr/>
      </dsp:nvSpPr>
      <dsp:spPr>
        <a:xfrm>
          <a:off x="1398574" y="2262695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/>
            <a:t>Објављивање коначних резултата</a:t>
          </a:r>
          <a:endParaRPr lang="en-GB" sz="2800" kern="1200" dirty="0"/>
        </a:p>
      </dsp:txBody>
      <dsp:txXfrm>
        <a:off x="1426612" y="2290733"/>
        <a:ext cx="7040133" cy="901218"/>
      </dsp:txXfrm>
    </dsp:sp>
    <dsp:sp modelId="{F31EC280-64CD-4B62-8F77-A9AD56FF5746}">
      <dsp:nvSpPr>
        <dsp:cNvPr id="0" name=""/>
        <dsp:cNvSpPr/>
      </dsp:nvSpPr>
      <dsp:spPr>
        <a:xfrm>
          <a:off x="2103119" y="3394043"/>
          <a:ext cx="8412480" cy="957294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06680" tIns="106680" rIns="106680" bIns="106680" numCol="1" spcCol="1270" anchor="ctr" anchorCtr="0">
          <a:noAutofit/>
        </a:bodyPr>
        <a:lstStyle/>
        <a:p>
          <a:pPr lvl="0" algn="l" defTabSz="12446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800" kern="1200" dirty="0" smtClean="0"/>
            <a:t>Анализа резултата и предузимање мера</a:t>
          </a:r>
          <a:endParaRPr lang="en-GB" sz="2800" kern="1200" dirty="0"/>
        </a:p>
      </dsp:txBody>
      <dsp:txXfrm>
        <a:off x="2131157" y="3422081"/>
        <a:ext cx="7029617" cy="901218"/>
      </dsp:txXfrm>
    </dsp:sp>
    <dsp:sp modelId="{8BC64E90-BBC3-4FA0-A307-233689F2DE10}">
      <dsp:nvSpPr>
        <dsp:cNvPr id="0" name=""/>
        <dsp:cNvSpPr/>
      </dsp:nvSpPr>
      <dsp:spPr>
        <a:xfrm>
          <a:off x="7790238" y="733200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7930242" y="733200"/>
        <a:ext cx="342233" cy="468236"/>
      </dsp:txXfrm>
    </dsp:sp>
    <dsp:sp modelId="{56086F4D-53D5-4E5D-B748-6AF257D4C81C}">
      <dsp:nvSpPr>
        <dsp:cNvPr id="0" name=""/>
        <dsp:cNvSpPr/>
      </dsp:nvSpPr>
      <dsp:spPr>
        <a:xfrm>
          <a:off x="8494783" y="1864548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8634787" y="1864548"/>
        <a:ext cx="342233" cy="468236"/>
      </dsp:txXfrm>
    </dsp:sp>
    <dsp:sp modelId="{EDB85A90-21EC-428C-93B9-AD8035B5D0DF}">
      <dsp:nvSpPr>
        <dsp:cNvPr id="0" name=""/>
        <dsp:cNvSpPr/>
      </dsp:nvSpPr>
      <dsp:spPr>
        <a:xfrm>
          <a:off x="9188813" y="2995896"/>
          <a:ext cx="622241" cy="622241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6830" tIns="36830" rIns="36830" bIns="36830" numCol="1" spcCol="1270" anchor="ctr" anchorCtr="0">
          <a:noAutofit/>
        </a:bodyPr>
        <a:lstStyle/>
        <a:p>
          <a:pPr lvl="0" algn="ctr" defTabSz="12890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900" kern="1200"/>
        </a:p>
      </dsp:txBody>
      <dsp:txXfrm>
        <a:off x="9328817" y="2995896"/>
        <a:ext cx="342233" cy="468236"/>
      </dsp:txXfrm>
    </dsp:sp>
  </dsp:spTree>
</dsp:drawing>
</file>

<file path=ppt/diagrams/drawing6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124918" y="-23250"/>
          <a:ext cx="8119209" cy="964878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 smtClean="0">
              <a:solidFill>
                <a:schemeClr val="tx1"/>
              </a:solidFill>
            </a:rPr>
            <a:t>Отворене задатке на тесту српског/матерњег језика наставници прегледају логовањем на Портал. Један задата прегледају два наставника, уколико има неслагања одлази трећем на поновно прегледање. Затворене задатке прегледа софтвер.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153178" y="5010"/>
        <a:ext cx="7068223" cy="908358"/>
      </dsp:txXfrm>
    </dsp:sp>
    <dsp:sp modelId="{3F75B08C-1ED6-4862-9C64-456846ECBE4F}">
      <dsp:nvSpPr>
        <dsp:cNvPr id="0" name=""/>
        <dsp:cNvSpPr/>
      </dsp:nvSpPr>
      <dsp:spPr>
        <a:xfrm>
          <a:off x="610180" y="1016220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0960" tIns="60960" rIns="60960" bIns="60960" numCol="1" spcCol="1270" anchor="ctr" anchorCtr="0">
          <a:noAutofit/>
        </a:bodyPr>
        <a:lstStyle/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tx1"/>
              </a:solidFill>
            </a:rPr>
            <a:t>Инструкције и кључ за оцењивање добија председник/секретар ШМК. </a:t>
          </a:r>
        </a:p>
        <a:p>
          <a:pPr lvl="0" algn="l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600" kern="1200" dirty="0">
              <a:solidFill>
                <a:schemeClr val="tx1"/>
              </a:solidFill>
            </a:rPr>
            <a:t>Предаје их </a:t>
          </a:r>
          <a:r>
            <a:rPr lang="sr-Cyrl-RS" sz="1600" kern="1200" dirty="0" smtClean="0">
              <a:solidFill>
                <a:schemeClr val="tx1"/>
              </a:solidFill>
            </a:rPr>
            <a:t>предметним наставницима који, у школи, прегледају задатке отвореног типа.</a:t>
          </a:r>
          <a:endParaRPr lang="en-GB" sz="1600" kern="1200" dirty="0">
            <a:solidFill>
              <a:schemeClr val="tx1"/>
            </a:solidFill>
          </a:endParaRPr>
        </a:p>
      </dsp:txBody>
      <dsp:txXfrm>
        <a:off x="635716" y="1041756"/>
        <a:ext cx="6874659" cy="820803"/>
      </dsp:txXfrm>
    </dsp:sp>
    <dsp:sp modelId="{18C453BE-CCBB-446D-B3A4-B09910C3323E}">
      <dsp:nvSpPr>
        <dsp:cNvPr id="0" name=""/>
        <dsp:cNvSpPr/>
      </dsp:nvSpPr>
      <dsp:spPr>
        <a:xfrm>
          <a:off x="1214834" y="2009189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>
              <a:solidFill>
                <a:schemeClr val="tx1"/>
              </a:solidFill>
            </a:rPr>
            <a:t>У процесу прегледања тестова, прегледачи имају помоћ чланова радних група које су сачиниле тестове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240370" y="2034725"/>
        <a:ext cx="6874659" cy="820803"/>
      </dsp:txXfrm>
    </dsp:sp>
    <dsp:sp modelId="{E612AC29-0219-475D-BF65-F64BDFAA5C98}">
      <dsp:nvSpPr>
        <dsp:cNvPr id="0" name=""/>
        <dsp:cNvSpPr/>
      </dsp:nvSpPr>
      <dsp:spPr>
        <a:xfrm>
          <a:off x="1532121" y="3054410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>
              <a:solidFill>
                <a:schemeClr val="tx1"/>
              </a:solidFill>
            </a:rPr>
            <a:t>На основу резултата на </a:t>
          </a:r>
          <a:r>
            <a:rPr lang="sr-Cyrl-RS" sz="1800" kern="1200" dirty="0" smtClean="0">
              <a:solidFill>
                <a:schemeClr val="tx1"/>
              </a:solidFill>
            </a:rPr>
            <a:t>тесту </a:t>
          </a:r>
          <a:r>
            <a:rPr lang="sr-Cyrl-RS" sz="1800" kern="1200" dirty="0">
              <a:solidFill>
                <a:schemeClr val="tx1"/>
              </a:solidFill>
            </a:rPr>
            <a:t>наставник даје оцену коју је ученик </a:t>
          </a:r>
          <a:r>
            <a:rPr lang="sr-Cyrl-RS" sz="1800" kern="1200" dirty="0" smtClean="0">
              <a:solidFill>
                <a:schemeClr val="tx1"/>
              </a:solidFill>
            </a:rPr>
            <a:t>добио и договара се о начину на који даље третирају успех на проби матуре</a:t>
          </a:r>
          <a:r>
            <a:rPr lang="sr-Cyrl-RS" sz="2000" kern="1200" dirty="0" smtClean="0">
              <a:solidFill>
                <a:schemeClr val="tx1"/>
              </a:solidFill>
            </a:rPr>
            <a:t>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557657" y="3079946"/>
        <a:ext cx="6874659" cy="820803"/>
      </dsp:txXfrm>
    </dsp:sp>
    <dsp:sp modelId="{33779A2D-AA52-4AD6-9E48-BED81974AA35}">
      <dsp:nvSpPr>
        <dsp:cNvPr id="0" name=""/>
        <dsp:cNvSpPr/>
      </dsp:nvSpPr>
      <dsp:spPr>
        <a:xfrm>
          <a:off x="2424141" y="3926303"/>
          <a:ext cx="8097104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Тестови српског/матерњег језика се у одређене термине враћају из скенинг центара школи.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449677" y="3951839"/>
        <a:ext cx="6874659" cy="820803"/>
      </dsp:txXfrm>
    </dsp:sp>
    <dsp:sp modelId="{413C324B-6562-47D8-93BB-F299D7E8AF7F}">
      <dsp:nvSpPr>
        <dsp:cNvPr id="0" name=""/>
        <dsp:cNvSpPr/>
      </dsp:nvSpPr>
      <dsp:spPr>
        <a:xfrm>
          <a:off x="7535911" y="660204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663423" y="660204"/>
        <a:ext cx="311695" cy="426456"/>
      </dsp:txXfrm>
    </dsp:sp>
    <dsp:sp modelId="{C355DA5E-77E2-4771-B3A7-EAF24AC36D37}">
      <dsp:nvSpPr>
        <dsp:cNvPr id="0" name=""/>
        <dsp:cNvSpPr/>
      </dsp:nvSpPr>
      <dsp:spPr>
        <a:xfrm>
          <a:off x="8140565" y="165317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268077" y="1653173"/>
        <a:ext cx="311695" cy="426456"/>
      </dsp:txXfrm>
    </dsp:sp>
    <dsp:sp modelId="{4CBF0536-8F37-42E6-88C8-45497EA66711}">
      <dsp:nvSpPr>
        <dsp:cNvPr id="0" name=""/>
        <dsp:cNvSpPr/>
      </dsp:nvSpPr>
      <dsp:spPr>
        <a:xfrm>
          <a:off x="8745219" y="2631612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8872731" y="2631612"/>
        <a:ext cx="311695" cy="426456"/>
      </dsp:txXfrm>
    </dsp:sp>
    <dsp:sp modelId="{4D2AEFEA-FD47-4DD9-A71B-994FDB529EB4}">
      <dsp:nvSpPr>
        <dsp:cNvPr id="0" name=""/>
        <dsp:cNvSpPr/>
      </dsp:nvSpPr>
      <dsp:spPr>
        <a:xfrm>
          <a:off x="9349873" y="3634269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9477385" y="3634269"/>
        <a:ext cx="311695" cy="426456"/>
      </dsp:txXfrm>
    </dsp:sp>
  </dsp:spTree>
</dsp:drawing>
</file>

<file path=ppt/diagrams/drawing7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242CDEA-DC1F-4E2F-AC8E-B92EDE706B68}">
      <dsp:nvSpPr>
        <dsp:cNvPr id="0" name=""/>
        <dsp:cNvSpPr/>
      </dsp:nvSpPr>
      <dsp:spPr>
        <a:xfrm>
          <a:off x="0" y="0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Школа штампа остале тестове и обезбеђује потребан материјал за шифрирање.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25536" y="25536"/>
        <a:ext cx="7054181" cy="820803"/>
      </dsp:txXfrm>
    </dsp:sp>
    <dsp:sp modelId="{3F75B08C-1ED6-4862-9C64-456846ECBE4F}">
      <dsp:nvSpPr>
        <dsp:cNvPr id="0" name=""/>
        <dsp:cNvSpPr/>
      </dsp:nvSpPr>
      <dsp:spPr>
        <a:xfrm>
          <a:off x="604647" y="992969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000" kern="1200" dirty="0" smtClean="0">
              <a:solidFill>
                <a:schemeClr val="tx1"/>
              </a:solidFill>
            </a:rPr>
            <a:t>Сви наставници школе прегледају одговарајуће  тестове.</a:t>
          </a:r>
          <a:endParaRPr lang="en-US" sz="2000" kern="1200" dirty="0">
            <a:solidFill>
              <a:schemeClr val="tx1"/>
            </a:solidFill>
          </a:endParaRPr>
        </a:p>
      </dsp:txBody>
      <dsp:txXfrm>
        <a:off x="630183" y="1018505"/>
        <a:ext cx="6874573" cy="820803"/>
      </dsp:txXfrm>
    </dsp:sp>
    <dsp:sp modelId="{18C453BE-CCBB-446D-B3A4-B09910C3323E}">
      <dsp:nvSpPr>
        <dsp:cNvPr id="0" name=""/>
        <dsp:cNvSpPr/>
      </dsp:nvSpPr>
      <dsp:spPr>
        <a:xfrm>
          <a:off x="1209293" y="1985939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По завршеном прегледању тестови се дешифрују и повезују са идентитетом ученика. 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1234829" y="2011475"/>
        <a:ext cx="6874573" cy="820803"/>
      </dsp:txXfrm>
    </dsp:sp>
    <dsp:sp modelId="{E612AC29-0219-475D-BF65-F64BDFAA5C98}">
      <dsp:nvSpPr>
        <dsp:cNvPr id="0" name=""/>
        <dsp:cNvSpPr/>
      </dsp:nvSpPr>
      <dsp:spPr>
        <a:xfrm>
          <a:off x="1813940" y="2978908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lvl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2000" kern="1200" dirty="0" smtClean="0">
              <a:solidFill>
                <a:schemeClr val="tx1"/>
              </a:solidFill>
            </a:rPr>
            <a:t>Резултати ових тестова објављују се у школи на за то предиђено место.</a:t>
          </a:r>
          <a:endParaRPr lang="en-GB" sz="2000" kern="1200" dirty="0">
            <a:solidFill>
              <a:schemeClr val="tx1"/>
            </a:solidFill>
          </a:endParaRPr>
        </a:p>
      </dsp:txBody>
      <dsp:txXfrm>
        <a:off x="1839476" y="3004444"/>
        <a:ext cx="6874573" cy="820803"/>
      </dsp:txXfrm>
    </dsp:sp>
    <dsp:sp modelId="{33779A2D-AA52-4AD6-9E48-BED81974AA35}">
      <dsp:nvSpPr>
        <dsp:cNvPr id="0" name=""/>
        <dsp:cNvSpPr/>
      </dsp:nvSpPr>
      <dsp:spPr>
        <a:xfrm>
          <a:off x="2418587" y="3971878"/>
          <a:ext cx="8097012" cy="871875"/>
        </a:xfrm>
        <a:prstGeom prst="roundRect">
          <a:avLst>
            <a:gd name="adj" fmla="val 1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68580" tIns="68580" rIns="68580" bIns="68580" numCol="1" spcCol="1270" anchor="ctr" anchorCtr="0">
          <a:noAutofit/>
        </a:bodyPr>
        <a:lstStyle/>
        <a:p>
          <a:pPr lvl="0" algn="l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sr-Cyrl-RS" sz="1800" kern="1200" dirty="0" smtClean="0">
              <a:solidFill>
                <a:schemeClr val="tx1"/>
              </a:solidFill>
            </a:rPr>
            <a:t>На основу резултата на тесту наставник даје оцену коју је ученик добио и договара се о начину на који даље третирају успех на проби матуре.</a:t>
          </a:r>
          <a:endParaRPr lang="en-US" sz="1800" kern="1200" dirty="0">
            <a:solidFill>
              <a:schemeClr val="tx1"/>
            </a:solidFill>
          </a:endParaRPr>
        </a:p>
      </dsp:txBody>
      <dsp:txXfrm>
        <a:off x="2444123" y="3997414"/>
        <a:ext cx="6874573" cy="820803"/>
      </dsp:txXfrm>
    </dsp:sp>
    <dsp:sp modelId="{413C324B-6562-47D8-93BB-F299D7E8AF7F}">
      <dsp:nvSpPr>
        <dsp:cNvPr id="0" name=""/>
        <dsp:cNvSpPr/>
      </dsp:nvSpPr>
      <dsp:spPr>
        <a:xfrm>
          <a:off x="7530292" y="63695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7657804" y="636953"/>
        <a:ext cx="311695" cy="426456"/>
      </dsp:txXfrm>
    </dsp:sp>
    <dsp:sp modelId="{C355DA5E-77E2-4771-B3A7-EAF24AC36D37}">
      <dsp:nvSpPr>
        <dsp:cNvPr id="0" name=""/>
        <dsp:cNvSpPr/>
      </dsp:nvSpPr>
      <dsp:spPr>
        <a:xfrm>
          <a:off x="8134939" y="1629923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262451" y="1629923"/>
        <a:ext cx="311695" cy="426456"/>
      </dsp:txXfrm>
    </dsp:sp>
    <dsp:sp modelId="{4CBF0536-8F37-42E6-88C8-45497EA66711}">
      <dsp:nvSpPr>
        <dsp:cNvPr id="0" name=""/>
        <dsp:cNvSpPr/>
      </dsp:nvSpPr>
      <dsp:spPr>
        <a:xfrm>
          <a:off x="8739586" y="2608361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US" sz="2700" kern="1200"/>
        </a:p>
      </dsp:txBody>
      <dsp:txXfrm>
        <a:off x="8867098" y="2608361"/>
        <a:ext cx="311695" cy="426456"/>
      </dsp:txXfrm>
    </dsp:sp>
    <dsp:sp modelId="{4D2AEFEA-FD47-4DD9-A71B-994FDB529EB4}">
      <dsp:nvSpPr>
        <dsp:cNvPr id="0" name=""/>
        <dsp:cNvSpPr/>
      </dsp:nvSpPr>
      <dsp:spPr>
        <a:xfrm>
          <a:off x="9344233" y="3611018"/>
          <a:ext cx="566719" cy="566719"/>
        </a:xfrm>
        <a:prstGeom prst="downArrow">
          <a:avLst>
            <a:gd name="adj1" fmla="val 55000"/>
            <a:gd name="adj2" fmla="val 45000"/>
          </a:avLst>
        </a:prstGeom>
        <a:solidFill>
          <a:schemeClr val="accent1">
            <a:alpha val="90000"/>
            <a:tint val="40000"/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accent1">
              <a:alpha val="90000"/>
              <a:tint val="40000"/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4290" tIns="34290" rIns="34290" bIns="34290" numCol="1" spcCol="1270" anchor="ctr" anchorCtr="0">
          <a:noAutofit/>
        </a:bodyPr>
        <a:lstStyle/>
        <a:p>
          <a:pPr lvl="0" algn="ctr" defTabSz="12001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endParaRPr lang="en-GB" sz="2700" kern="1200"/>
        </a:p>
      </dsp:txBody>
      <dsp:txXfrm>
        <a:off x="9471745" y="3611018"/>
        <a:ext cx="311695" cy="42645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hevron2">
  <dgm:title val=""/>
  <dgm:desc val=""/>
  <dgm:catLst>
    <dgm:cat type="process" pri="12000"/>
    <dgm:cat type="list" pri="16000"/>
    <dgm:cat type="convert" pri="1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13" srcId="1" destId="11" srcOrd="0" destOrd="0"/>
        <dgm:cxn modelId="14" srcId="1" destId="12" srcOrd="1" destOrd="0"/>
        <dgm:cxn modelId="23" srcId="2" destId="21" srcOrd="0" destOrd="0"/>
        <dgm:cxn modelId="24" srcId="2" destId="22" srcOrd="1" destOrd="0"/>
        <dgm:cxn modelId="33" srcId="3" destId="31" srcOrd="0" destOrd="0"/>
        <dgm:cxn modelId="34" srcId="3" destId="32" srcOrd="1" destOrd="0"/>
      </dgm:cxnLst>
      <dgm:bg/>
      <dgm:whole/>
    </dgm:dataModel>
  </dgm:sampData>
  <dgm:styleData>
    <dgm:dataModel>
      <dgm:ptLst>
        <dgm:pt modelId="0" type="doc"/>
        <dgm:pt modelId="1"/>
      </dgm:ptLst>
      <dgm:cxnLst>
        <dgm:cxn modelId="4" srcId="0" destId="1" srcOrd="0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2"/>
        <dgm:pt modelId="21"/>
        <dgm:pt modelId="3"/>
        <dgm:pt modelId="31"/>
        <dgm:pt modelId="4"/>
        <dgm:pt modelId="41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  <dgm:cxn modelId="13" srcId="1" destId="11" srcOrd="0" destOrd="0"/>
        <dgm:cxn modelId="23" srcId="2" destId="21" srcOrd="0" destOrd="0"/>
        <dgm:cxn modelId="33" srcId="3" destId="31" srcOrd="0" destOrd="0"/>
        <dgm:cxn modelId="43" srcId="4" destId="41" srcOrd="0" destOrd="0"/>
      </dgm:cxnLst>
      <dgm:bg/>
      <dgm:whole/>
    </dgm:dataModel>
  </dgm:clrData>
  <dgm:layoutNode name="linearFlow">
    <dgm:varLst>
      <dgm:dir/>
      <dgm:animLvl val="lvl"/>
      <dgm:resizeHandles val="exact"/>
    </dgm:varLst>
    <dgm:alg type="lin">
      <dgm:param type="linDir" val="fromT"/>
      <dgm:param type="nodeHorzAlign" val="l"/>
    </dgm:alg>
    <dgm:shape xmlns:r="http://schemas.openxmlformats.org/officeDocument/2006/relationships" r:blip="">
      <dgm:adjLst/>
    </dgm:shape>
    <dgm:presOf/>
    <dgm:constrLst>
      <dgm:constr type="h" for="ch" forName="composite" refType="h"/>
      <dgm:constr type="w" for="ch" forName="composite" refType="w"/>
      <dgm:constr type="h" for="des" forName="parentText" op="equ"/>
      <dgm:constr type="h" for="ch" forName="sp" val="-14.88"/>
      <dgm:constr type="h" for="ch" forName="sp" refType="w" refFor="des" refForName="parentText" op="gte" fact="-0.3"/>
      <dgm:constr type="primFontSz" for="des" forName="parentText" op="equ" val="65"/>
      <dgm:constr type="primFontSz" for="des" forName="descendantText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t" for="ch" forName="parentText"/>
              <dgm:constr type="l" for="ch" forName="parentText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 refType="w" refFor="ch" refForName="pare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if>
          <dgm:else name="Name3">
            <dgm:constrLst>
              <dgm:constr type="t" for="ch" forName="parentText"/>
              <dgm:constr type="r" for="ch" forName="parentText" refType="w"/>
              <dgm:constr type="w" for="ch" forName="parentText" refType="w" fact="0.4"/>
              <dgm:constr type="h" for="ch" forName="parentText" refType="h"/>
              <dgm:constr type="w" for="ch" forName="parentText" refType="w" op="lte" fact="0.5"/>
              <dgm:constr type="w" for="ch" forName="parentText" refType="h" refFor="ch" refForName="parentText" op="lte" fact="0.7"/>
              <dgm:constr type="h" for="ch" forName="parentText" refType="w" refFor="ch" refForName="parentText" op="lte" fact="3"/>
              <dgm:constr type="l" for="ch" forName="descendantText"/>
              <dgm:constr type="w" for="ch" forName="descendantText" refType="w"/>
              <dgm:constr type="wOff" for="ch" forName="descendantText" refType="w" refFor="ch" refForName="parentText" fact="-1"/>
              <dgm:constr type="t" for="ch" forName="descendantText"/>
              <dgm:constr type="b" for="ch" forName="descendantText" refType="h" refFor="ch" refForName="parentText"/>
              <dgm:constr type="bOff" for="ch" forName="descendantText" refType="w" refFor="ch" refForName="parentText" fact="-0.5"/>
            </dgm:constrLst>
          </dgm:else>
        </dgm:choose>
        <dgm:ruleLst/>
        <dgm:layoutNode name="parentText" styleLbl="alignNode1">
          <dgm:varLst>
            <dgm:chMax val="1"/>
            <dgm:bulletEnabled val="1"/>
          </dgm:varLst>
          <dgm:alg type="tx"/>
          <dgm:shape xmlns:r="http://schemas.openxmlformats.org/officeDocument/2006/relationships" rot="90" type="chevron" r:blip="">
            <dgm:adjLst/>
          </dgm:shape>
          <dgm:presOf axis="self" ptType="node"/>
          <dgm:constrLst>
            <dgm:constr type="lMarg" refType="primFontSz" fact="0.05"/>
            <dgm:constr type="rMarg" refType="primFontSz" fact="0.05"/>
            <dgm:constr type="tMarg" refType="primFontSz" fact="0.05"/>
            <dgm:constr type="bMarg" refType="primFontSz" fact="0.05"/>
          </dgm:constrLst>
          <dgm:ruleLst>
            <dgm:rule type="h" val="100" fact="NaN" max="NaN"/>
            <dgm:rule type="primFontSz" val="24" fact="NaN" max="NaN"/>
            <dgm:rule type="h" val="110" fact="NaN" max="NaN"/>
            <dgm:rule type="primFontSz" val="18" fact="NaN" max="NaN"/>
            <dgm:rule type="h" val="INF" fact="NaN" max="NaN"/>
            <dgm:rule type="primFontSz" val="5" fact="NaN" max="NaN"/>
          </dgm:ruleLst>
        </dgm:layoutNode>
        <dgm:layoutNode name="descendantText" styleLbl="alignAcc1">
          <dgm:varLst>
            <dgm:bulletEnabled val="1"/>
          </dgm:varLst>
          <dgm:choose name="Name4">
            <dgm:if name="Name5" func="var" arg="dir" op="equ" val="norm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90" type="round2SameRect" r:blip="">
                <dgm:adjLst/>
              </dgm:shape>
            </dgm:if>
            <dgm:else name="Name6">
              <dgm:alg type="tx">
                <dgm:param type="stBulletLvl" val="1"/>
                <dgm:param type="txAnchorVertCh" val="mid"/>
              </dgm:alg>
              <dgm:shape xmlns:r="http://schemas.openxmlformats.org/officeDocument/2006/relationships" rot="-90" type="round2SameRect" r:blip="">
                <dgm:adjLst/>
              </dgm:shape>
            </dgm:else>
          </dgm:choose>
          <dgm:presOf axis="des" ptType="node"/>
          <dgm:choose name="Name7">
            <dgm:if name="Name8" func="var" arg="dir" op="equ" val="norm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rMarg" refType="primFontSz" fact="0.05"/>
              </dgm:constrLst>
            </dgm:if>
            <dgm:else name="Name9">
              <dgm:constrLst>
                <dgm:constr type="secFontSz" refType="primFontSz"/>
                <dgm:constr type="tMarg" refType="primFontSz" fact="0.05"/>
                <dgm:constr type="bMarg" refType="primFontSz" fact="0.05"/>
                <dgm:constr type="lMarg" refType="primFontSz" fact="0.05"/>
              </dgm:constrLst>
            </dgm:else>
          </dgm:choose>
          <dgm:ruleLst>
            <dgm:rule type="primFontSz" val="5" fact="NaN" max="NaN"/>
          </dgm:ruleLst>
        </dgm:layoutNode>
      </dgm:layoutNode>
      <dgm:forEach name="Name10" axis="followSib" ptType="sibTrans" cnt="1">
        <dgm:layoutNode name="sp">
          <dgm:alg type="sp"/>
          <dgm:shape xmlns:r="http://schemas.openxmlformats.org/officeDocument/2006/relationships" r:blip="">
            <dgm:adjLst/>
          </dgm:shape>
          <dgm:presOf axis="self"/>
          <dgm:constrLst>
            <dgm:constr type="w" val="1"/>
            <dgm:constr type="h" val="37.5"/>
          </dgm:constrLst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Process5">
  <dgm:title val=""/>
  <dgm:desc val=""/>
  <dgm:catLst>
    <dgm:cat type="process" pri="14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</dgm:cxnLst>
      <dgm:bg/>
      <dgm:whole/>
    </dgm:dataModel>
  </dgm:clrData>
  <dgm:layoutNode name="outerComposite">
    <dgm:varLst>
      <dgm:chMax val="5"/>
      <dgm:dir/>
      <dgm:resizeHandles val="exact"/>
    </dgm:varLst>
    <dgm:alg type="composite"/>
    <dgm:shape xmlns:r="http://schemas.openxmlformats.org/officeDocument/2006/relationships" r:blip="">
      <dgm:adjLst/>
    </dgm:shape>
    <dgm:presOf/>
    <dgm:choose name="Name0">
      <dgm:if name="Name1" func="var" arg="dir" op="equ" val="norm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l" for="ch" forName="TwoNodes_1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r" for="ch" forName="TwoNodes_2" refType="w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r" for="ch" forName="TwoConn_1-2" refType="r" refFor="ch" refForName="TwoNodes_1"/>
          <dgm:constr type="r" for="ch" forName="TwoNodes_1_text" refType="l" refFor="ch" refForName="TwoConn_1-2"/>
          <dgm:constr type="rOff" for="ch" forName="TwoNodes_1_text" refType="w" refFor="ch" refForName="TwoConn_1-2" fact="-0.5"/>
          <dgm:constr type="t" for="ch" forName="TwoNodes_1_text" refType="t" refFor="ch" refForName="TwoNodes_1"/>
          <dgm:constr type="b" for="ch" forName="TwoNodes_1_text" refType="b" refFor="ch" refForName="TwoNodes_1"/>
          <dgm:constr type="l" for="ch" forName="TwoNodes_1_text" refType="l" refFor="ch" refForName="TwoNodes_1"/>
          <dgm:constr type="r" for="ch" forName="TwoNodes_2_text" refType="l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l" for="ch" forName="TwoNodes_2_text" refType="l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l" for="ch" forName="ThreeNodes_1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r" for="ch" forName="ThreeNodes_3" refType="w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r" for="ch" forName="ThreeConn_1-2" refType="r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r" for="ch" forName="ThreeConn_2-3" refType="r" refFor="ch" refForName="ThreeNodes_2"/>
          <dgm:constr type="r" for="ch" forName="ThreeNodes_1_text" refType="l" refFor="ch" refForName="ThreeConn_1-2"/>
          <dgm:constr type="rOff" for="ch" forName="ThreeNodes_1_text" refType="w" refFor="ch" refForName="ThreeConn_1-2" fact="-0.57"/>
          <dgm:constr type="t" for="ch" forName="ThreeNodes_1_text" refType="t" refFor="ch" refForName="ThreeNodes_1"/>
          <dgm:constr type="b" for="ch" forName="ThreeNodes_1_text" refType="b" refFor="ch" refForName="ThreeNodes_1"/>
          <dgm:constr type="l" for="ch" forName="ThreeNodes_1_text" refType="l" refFor="ch" refForName="ThreeNodes_1"/>
          <dgm:constr type="r" for="ch" forName="ThreeNodes_2_text" refType="l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l" for="ch" forName="ThreeNodes_2_text" refType="l" refFor="ch" refForName="ThreeNodes_2"/>
          <dgm:constr type="r" for="ch" forName="ThreeNodes_3_text" refType="l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l" for="ch" forName="ThreeNodes_3_text" refType="l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l" for="ch" forName="FourNodes_1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467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533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r" for="ch" forName="FourNodes_4" refType="w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r" for="ch" forName="FourConn_1-2" refType="r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r" for="ch" forName="FourConn_2-3" refType="r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r" for="ch" forName="FourConn_3-4" refType="r" refFor="ch" refForName="FourNodes_3"/>
          <dgm:constr type="r" for="ch" forName="FourNodes_1_text" refType="l" refFor="ch" refForName="FourConn_1-2"/>
          <dgm:constr type="rOff" for="ch" forName="FourNodes_1_text" refType="w" refFor="ch" refForName="FourConn_1-2" fact="-0.7"/>
          <dgm:constr type="t" for="ch" forName="FourNodes_1_text" refType="t" refFor="ch" refForName="FourNodes_1"/>
          <dgm:constr type="b" for="ch" forName="FourNodes_1_text" refType="b" refFor="ch" refForName="FourNodes_1"/>
          <dgm:constr type="l" for="ch" forName="FourNodes_1_text" refType="l" refFor="ch" refForName="FourNodes_1"/>
          <dgm:constr type="r" for="ch" forName="FourNodes_2_text" refType="l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l" for="ch" forName="FourNodes_2_text" refType="l" refFor="ch" refForName="FourNodes_2"/>
          <dgm:constr type="r" for="ch" forName="FourNodes_3_text" refType="l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l" for="ch" forName="FourNodes_3_text" refType="l" refFor="ch" refForName="FourNodes_3"/>
          <dgm:constr type="r" for="ch" forName="FourNodes_4_text" refType="l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l" for="ch" forName="FourNodes_4_text" refType="l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l" for="ch" forName="FiveNodes_1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442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557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r" for="ch" forName="FiveNodes_5" refType="w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r" for="ch" forName="FiveConn_1-2" refType="r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r" for="ch" forName="FiveConn_2-3" refType="r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r" for="ch" forName="FiveConn_3-4" refType="r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r" for="ch" forName="FiveConn_4-5" refType="r" refFor="ch" refForName="FiveNodes_4"/>
          <dgm:constr type="r" for="ch" forName="FiveNodes_1_text" refType="l" refFor="ch" refForName="FiveConn_1-2"/>
          <dgm:constr type="rOff" for="ch" forName="FiveNodes_1_text" refType="w" refFor="ch" refForName="FiveConn_1-2" fact="-0.75"/>
          <dgm:constr type="t" for="ch" forName="FiveNodes_1_text" refType="t" refFor="ch" refForName="FiveNodes_1"/>
          <dgm:constr type="b" for="ch" forName="FiveNodes_1_text" refType="b" refFor="ch" refForName="FiveNodes_1"/>
          <dgm:constr type="l" for="ch" forName="FiveNodes_1_text" refType="l" refFor="ch" refForName="FiveNodes_1"/>
          <dgm:constr type="r" for="ch" forName="FiveNodes_2_text" refType="l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l" for="ch" forName="FiveNodes_2_text" refType="l" refFor="ch" refForName="FiveNodes_2"/>
          <dgm:constr type="r" for="ch" forName="FiveNodes_3_text" refType="l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l" for="ch" forName="FiveNodes_3_text" refType="l" refFor="ch" refForName="FiveNodes_3"/>
          <dgm:constr type="r" for="ch" forName="FiveNodes_4_text" refType="l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l" for="ch" forName="FiveNodes_4_text" refType="l" refFor="ch" refForName="FiveNodes_4"/>
          <dgm:constr type="r" for="ch" forName="FiveNodes_5_text" refType="l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l" for="ch" forName="FiveNodes_5_text" refType="l" refFor="ch" refForName="FiveNodes_5"/>
        </dgm:constrLst>
      </dgm:if>
      <dgm:else name="Name2">
        <dgm:constrLst>
          <dgm:constr type="primFontSz" for="ch" ptType="node" op="equ" val="65"/>
          <dgm:constr type="w" for="ch" forName="dummyMaxCanvas" refType="w"/>
          <dgm:constr type="h" for="ch" forName="dummyMaxCanvas" refType="h"/>
          <dgm:constr type="w" for="ch" forName="OneNode_1" refType="w"/>
          <dgm:constr type="h" for="ch" forName="OneNode_1" refType="h" fact="0.5"/>
          <dgm:constr type="ctrY" for="ch" forName="OneNode_1" refType="h" fact="0.5"/>
          <dgm:constr type="w" for="ch" forName="TwoNodes_1" refType="w" fact="0.85"/>
          <dgm:constr type="h" for="ch" forName="TwoNodes_1" refType="h" fact="0.45"/>
          <dgm:constr type="t" for="ch" forName="TwoNodes_1"/>
          <dgm:constr type="r" for="ch" forName="TwoNodes_1" refType="w"/>
          <dgm:constr type="w" for="ch" forName="TwoNodes_2" refType="w" fact="0.85"/>
          <dgm:constr type="h" for="ch" forName="TwoNodes_2" refType="h" fact="0.45"/>
          <dgm:constr type="b" for="ch" forName="TwoNodes_2" refType="h"/>
          <dgm:constr type="l" for="ch" forName="TwoNodes_2"/>
          <dgm:constr type="w" for="ch" forName="TwoConn_1-2" refType="h" refFor="ch" refForName="TwoNodes_1" fact="0.65"/>
          <dgm:constr type="h" for="ch" forName="TwoConn_1-2" refType="h" refFor="ch" refForName="TwoNodes_1" fact="0.65"/>
          <dgm:constr type="ctrY" for="ch" forName="TwoConn_1-2" refType="h" fact="0.5"/>
          <dgm:constr type="l" for="ch" forName="TwoConn_1-2" refType="l" refFor="ch" refForName="TwoNodes_1"/>
          <dgm:constr type="l" for="ch" forName="TwoNodes_1_text" refType="r" refFor="ch" refForName="TwoConn_1-2"/>
          <dgm:constr type="lOff" for="ch" forName="TwoNodes_1_text" refType="w" refFor="ch" refForName="TwoConn_1-2" fact="0.5"/>
          <dgm:constr type="t" for="ch" forName="TwoNodes_1_text" refType="t" refFor="ch" refForName="TwoNodes_1"/>
          <dgm:constr type="b" for="ch" forName="TwoNodes_1_text" refType="b" refFor="ch" refForName="TwoNodes_1"/>
          <dgm:constr type="r" for="ch" forName="TwoNodes_1_text" refType="r" refFor="ch" refForName="TwoNodes_1"/>
          <dgm:constr type="l" for="ch" forName="TwoNodes_2_text" refType="r" refFor="ch" refForName="TwoConn_1-2"/>
          <dgm:constr type="t" for="ch" forName="TwoNodes_2_text" refType="t" refFor="ch" refForName="TwoNodes_2"/>
          <dgm:constr type="b" for="ch" forName="TwoNodes_2_text" refType="b" refFor="ch" refForName="TwoNodes_2"/>
          <dgm:constr type="r" for="ch" forName="TwoNodes_2_text" refType="r" refFor="ch" refForName="TwoNodes_2"/>
          <dgm:constr type="w" for="ch" forName="ThreeNodes_1" refType="w" fact="0.85"/>
          <dgm:constr type="h" for="ch" forName="ThreeNodes_1" refType="h" fact="0.3"/>
          <dgm:constr type="t" for="ch" forName="ThreeNodes_1"/>
          <dgm:constr type="r" for="ch" forName="ThreeNodes_1" refType="w"/>
          <dgm:constr type="w" for="ch" forName="ThreeNodes_2" refType="w" fact="0.85"/>
          <dgm:constr type="h" for="ch" forName="ThreeNodes_2" refType="h" fact="0.3"/>
          <dgm:constr type="ctrY" for="ch" forName="ThreeNodes_2" refType="h" fact="0.5"/>
          <dgm:constr type="ctrX" for="ch" forName="ThreeNodes_2" refType="w" fact="0.5"/>
          <dgm:constr type="w" for="ch" forName="ThreeNodes_3" refType="w" fact="0.85"/>
          <dgm:constr type="h" for="ch" forName="ThreeNodes_3" refType="h" fact="0.3"/>
          <dgm:constr type="b" for="ch" forName="ThreeNodes_3" refType="h"/>
          <dgm:constr type="l" for="ch" forName="ThreeNodes_3"/>
          <dgm:constr type="w" for="ch" forName="ThreeConn_1-2" refType="h" refFor="ch" refForName="ThreeNodes_1" fact="0.65"/>
          <dgm:constr type="h" for="ch" forName="ThreeConn_1-2" refType="h" refFor="ch" refForName="ThreeNodes_1" fact="0.65"/>
          <dgm:constr type="ctrY" for="ch" forName="ThreeConn_1-2" refType="h" fact="0.325"/>
          <dgm:constr type="l" for="ch" forName="ThreeConn_1-2" refType="l" refFor="ch" refForName="ThreeNodes_1"/>
          <dgm:constr type="w" for="ch" forName="ThreeConn_2-3" refType="h" refFor="ch" refForName="ThreeNodes_2" fact="0.65"/>
          <dgm:constr type="h" for="ch" forName="ThreeConn_2-3" refType="h" refFor="ch" refForName="ThreeNodes_2" fact="0.65"/>
          <dgm:constr type="ctrY" for="ch" forName="ThreeConn_2-3" refType="h" fact="0.673"/>
          <dgm:constr type="l" for="ch" forName="ThreeConn_2-3" refType="l" refFor="ch" refForName="ThreeNodes_2"/>
          <dgm:constr type="l" for="ch" forName="ThreeNodes_1_text" refType="r" refFor="ch" refForName="ThreeConn_1-2"/>
          <dgm:constr type="lOff" for="ch" forName="ThreeNodes_1_text" refType="w" refFor="ch" refForName="ThreeConn_1-2" fact="0.55"/>
          <dgm:constr type="t" for="ch" forName="ThreeNodes_1_text" refType="t" refFor="ch" refForName="ThreeNodes_1"/>
          <dgm:constr type="b" for="ch" forName="ThreeNodes_1_text" refType="b" refFor="ch" refForName="ThreeNodes_1"/>
          <dgm:constr type="r" for="ch" forName="ThreeNodes_1_text" refType="r" refFor="ch" refForName="ThreeNodes_1"/>
          <dgm:constr type="l" for="ch" forName="ThreeNodes_2_text" refType="r" refFor="ch" refForName="ThreeConn_1-2"/>
          <dgm:constr type="t" for="ch" forName="ThreeNodes_2_text" refType="t" refFor="ch" refForName="ThreeNodes_2"/>
          <dgm:constr type="b" for="ch" forName="ThreeNodes_2_text" refType="b" refFor="ch" refForName="ThreeNodes_2"/>
          <dgm:constr type="r" for="ch" forName="ThreeNodes_2_text" refType="r" refFor="ch" refForName="ThreeNodes_2"/>
          <dgm:constr type="l" for="ch" forName="ThreeNodes_3_text" refType="r" refFor="ch" refForName="ThreeConn_2-3"/>
          <dgm:constr type="t" for="ch" forName="ThreeNodes_3_text" refType="t" refFor="ch" refForName="ThreeNodes_3"/>
          <dgm:constr type="b" for="ch" forName="ThreeNodes_3_text" refType="b" refFor="ch" refForName="ThreeNodes_3"/>
          <dgm:constr type="r" for="ch" forName="ThreeNodes_3_text" refType="r" refFor="ch" refForName="ThreeNodes_3"/>
          <dgm:constr type="w" for="ch" forName="FourNodes_1" refType="w" fact="0.8"/>
          <dgm:constr type="h" for="ch" forName="FourNodes_1" refType="h" fact="0.22"/>
          <dgm:constr type="t" for="ch" forName="FourNodes_1"/>
          <dgm:constr type="r" for="ch" forName="FourNodes_1" refType="w"/>
          <dgm:constr type="w" for="ch" forName="FourNodes_2" refType="w" fact="0.8"/>
          <dgm:constr type="h" for="ch" forName="FourNodes_2" refType="h" fact="0.22"/>
          <dgm:constr type="ctrY" for="ch" forName="FourNodes_2" refType="h" fact="0.37"/>
          <dgm:constr type="ctrX" for="ch" forName="FourNodes_2" refType="w" fact="0.533"/>
          <dgm:constr type="w" for="ch" forName="FourNodes_3" refType="w" fact="0.8"/>
          <dgm:constr type="h" for="ch" forName="FourNodes_3" refType="h" fact="0.22"/>
          <dgm:constr type="ctrY" for="ch" forName="FourNodes_3" refType="h" fact="0.63"/>
          <dgm:constr type="ctrX" for="ch" forName="FourNodes_3" refType="w" fact="0.467"/>
          <dgm:constr type="w" for="ch" forName="FourNodes_4" refType="w" fact="0.8"/>
          <dgm:constr type="h" for="ch" forName="FourNodes_4" refType="h" fact="0.22"/>
          <dgm:constr type="b" for="ch" forName="FourNodes_4" refType="h"/>
          <dgm:constr type="l" for="ch" forName="FourNodes_4"/>
          <dgm:constr type="w" for="ch" forName="FourConn_1-2" refType="h" refFor="ch" refForName="FourNodes_1" fact="0.65"/>
          <dgm:constr type="h" for="ch" forName="FourConn_1-2" refType="h" refFor="ch" refForName="FourNodes_1" fact="0.65"/>
          <dgm:constr type="ctrY" for="ch" forName="FourConn_1-2" refType="h" fact="0.24"/>
          <dgm:constr type="l" for="ch" forName="FourConn_1-2" refType="l" refFor="ch" refForName="FourNodes_1"/>
          <dgm:constr type="w" for="ch" forName="FourConn_2-3" refType="h" refFor="ch" refForName="FourNodes_2" fact="0.65"/>
          <dgm:constr type="h" for="ch" forName="FourConn_2-3" refType="h" refFor="ch" refForName="FourNodes_2" fact="0.65"/>
          <dgm:constr type="ctrY" for="ch" forName="FourConn_2-3" refType="h" fact="0.5"/>
          <dgm:constr type="l" for="ch" forName="FourConn_2-3" refType="l" refFor="ch" refForName="FourNodes_2"/>
          <dgm:constr type="w" for="ch" forName="FourConn_3-4" refType="h" refFor="ch" refForName="FourNodes_3" fact="0.65"/>
          <dgm:constr type="h" for="ch" forName="FourConn_3-4" refType="h" refFor="ch" refForName="FourNodes_3" fact="0.65"/>
          <dgm:constr type="ctrY" for="ch" forName="FourConn_3-4" refType="h" fact="0.76"/>
          <dgm:constr type="l" for="ch" forName="FourConn_3-4" refType="l" refFor="ch" refForName="FourNodes_3"/>
          <dgm:constr type="l" for="ch" forName="FourNodes_1_text" refType="r" refFor="ch" refForName="FourConn_1-2"/>
          <dgm:constr type="lOff" for="ch" forName="FourNodes_1_text" refType="w" refFor="ch" refForName="FourConn_1-2" fact="0.69"/>
          <dgm:constr type="t" for="ch" forName="FourNodes_1_text" refType="t" refFor="ch" refForName="FourNodes_1"/>
          <dgm:constr type="b" for="ch" forName="FourNodes_1_text" refType="b" refFor="ch" refForName="FourNodes_1"/>
          <dgm:constr type="r" for="ch" forName="FourNodes_1_text" refType="r" refFor="ch" refForName="FourNodes_1"/>
          <dgm:constr type="l" for="ch" forName="FourNodes_2_text" refType="r" refFor="ch" refForName="FourConn_1-2"/>
          <dgm:constr type="t" for="ch" forName="FourNodes_2_text" refType="t" refFor="ch" refForName="FourNodes_2"/>
          <dgm:constr type="b" for="ch" forName="FourNodes_2_text" refType="b" refFor="ch" refForName="FourNodes_2"/>
          <dgm:constr type="r" for="ch" forName="FourNodes_2_text" refType="r" refFor="ch" refForName="FourNodes_2"/>
          <dgm:constr type="l" for="ch" forName="FourNodes_3_text" refType="r" refFor="ch" refForName="FourConn_2-3"/>
          <dgm:constr type="t" for="ch" forName="FourNodes_3_text" refType="t" refFor="ch" refForName="FourNodes_3"/>
          <dgm:constr type="b" for="ch" forName="FourNodes_3_text" refType="b" refFor="ch" refForName="FourNodes_3"/>
          <dgm:constr type="r" for="ch" forName="FourNodes_3_text" refType="r" refFor="ch" refForName="FourNodes_3"/>
          <dgm:constr type="l" for="ch" forName="FourNodes_4_text" refType="r" refFor="ch" refForName="FourConn_3-4"/>
          <dgm:constr type="t" for="ch" forName="FourNodes_4_text" refType="t" refFor="ch" refForName="FourNodes_4"/>
          <dgm:constr type="b" for="ch" forName="FourNodes_4_text" refType="b" refFor="ch" refForName="FourNodes_4"/>
          <dgm:constr type="r" for="ch" forName="FourNodes_4_text" refType="r" refFor="ch" refForName="FourNodes_4"/>
          <dgm:constr type="w" for="ch" forName="FiveNodes_1" refType="w" fact="0.77"/>
          <dgm:constr type="h" for="ch" forName="FiveNodes_1" refType="h" fact="0.18"/>
          <dgm:constr type="t" for="ch" forName="FiveNodes_1"/>
          <dgm:constr type="r" for="ch" forName="FiveNodes_1" refType="w"/>
          <dgm:constr type="w" for="ch" forName="FiveNodes_2" refType="w" fact="0.77"/>
          <dgm:constr type="h" for="ch" forName="FiveNodes_2" refType="h" fact="0.18"/>
          <dgm:constr type="ctrY" for="ch" forName="FiveNodes_2" refType="h" fact="0.295"/>
          <dgm:constr type="ctrX" for="ch" forName="FiveNodes_2" refType="w" fact="0.5575"/>
          <dgm:constr type="w" for="ch" forName="FiveNodes_3" refType="w" fact="0.77"/>
          <dgm:constr type="h" for="ch" forName="FiveNodes_3" refType="h" fact="0.18"/>
          <dgm:constr type="ctrY" for="ch" forName="FiveNodes_3" refType="h" fact="0.5"/>
          <dgm:constr type="ctrX" for="ch" forName="FiveNodes_3" refType="w" fact="0.5"/>
          <dgm:constr type="w" for="ch" forName="FiveNodes_4" refType="w" fact="0.77"/>
          <dgm:constr type="h" for="ch" forName="FiveNodes_4" refType="h" fact="0.18"/>
          <dgm:constr type="ctrY" for="ch" forName="FiveNodes_4" refType="h" fact="0.705"/>
          <dgm:constr type="ctrX" for="ch" forName="FiveNodes_4" refType="w" fact="0.4425"/>
          <dgm:constr type="w" for="ch" forName="FiveNodes_5" refType="w" fact="0.77"/>
          <dgm:constr type="h" for="ch" forName="FiveNodes_5" refType="h" fact="0.18"/>
          <dgm:constr type="b" for="ch" forName="FiveNodes_5" refType="h"/>
          <dgm:constr type="l" for="ch" forName="FiveNodes_5"/>
          <dgm:constr type="w" for="ch" forName="FiveConn_1-2" refType="h" refFor="ch" refForName="FiveNodes_1" fact="0.65"/>
          <dgm:constr type="h" for="ch" forName="FiveConn_1-2" refType="h" refFor="ch" refForName="FiveNodes_1" fact="0.65"/>
          <dgm:constr type="ctrY" for="ch" forName="FiveConn_1-2" refType="h" fact="0.19"/>
          <dgm:constr type="l" for="ch" forName="FiveConn_1-2" refType="l" refFor="ch" refForName="FiveNodes_1"/>
          <dgm:constr type="w" for="ch" forName="FiveConn_2-3" refType="h" refFor="ch" refForName="FiveNodes_2" fact="0.65"/>
          <dgm:constr type="h" for="ch" forName="FiveConn_2-3" refType="h" refFor="ch" refForName="FiveNodes_2" fact="0.65"/>
          <dgm:constr type="ctrY" for="ch" forName="FiveConn_2-3" refType="h" fact="0.395"/>
          <dgm:constr type="l" for="ch" forName="FiveConn_2-3" refType="l" refFor="ch" refForName="FiveNodes_2"/>
          <dgm:constr type="w" for="ch" forName="FiveConn_3-4" refType="h" refFor="ch" refForName="FiveNodes_3" fact="0.65"/>
          <dgm:constr type="h" for="ch" forName="FiveConn_3-4" refType="h" refFor="ch" refForName="FiveNodes_3" fact="0.65"/>
          <dgm:constr type="ctrY" for="ch" forName="FiveConn_3-4" refType="h" fact="0.597"/>
          <dgm:constr type="l" for="ch" forName="FiveConn_3-4" refType="l" refFor="ch" refForName="FiveNodes_3"/>
          <dgm:constr type="w" for="ch" forName="FiveConn_4-5" refType="h" refFor="ch" refForName="FiveNodes_4" fact="0.65"/>
          <dgm:constr type="h" for="ch" forName="FiveConn_4-5" refType="h" refFor="ch" refForName="FiveNodes_4" fact="0.65"/>
          <dgm:constr type="ctrY" for="ch" forName="FiveConn_4-5" refType="h" fact="0.804"/>
          <dgm:constr type="l" for="ch" forName="FiveConn_4-5" refType="l" refFor="ch" refForName="FiveNodes_4"/>
          <dgm:constr type="l" for="ch" forName="FiveNodes_1_text" refType="r" refFor="ch" refForName="FiveConn_1-2"/>
          <dgm:constr type="lOff" for="ch" forName="FiveNodes_1_text" refType="w" refFor="ch" refForName="FiveConn_1-2" fact="0.73"/>
          <dgm:constr type="t" for="ch" forName="FiveNodes_1_text" refType="t" refFor="ch" refForName="FiveNodes_1"/>
          <dgm:constr type="b" for="ch" forName="FiveNodes_1_text" refType="b" refFor="ch" refForName="FiveNodes_1"/>
          <dgm:constr type="r" for="ch" forName="FiveNodes_1_text" refType="r" refFor="ch" refForName="FiveNodes_1"/>
          <dgm:constr type="l" for="ch" forName="FiveNodes_2_text" refType="r" refFor="ch" refForName="FiveConn_1-2"/>
          <dgm:constr type="t" for="ch" forName="FiveNodes_2_text" refType="t" refFor="ch" refForName="FiveNodes_2"/>
          <dgm:constr type="b" for="ch" forName="FiveNodes_2_text" refType="b" refFor="ch" refForName="FiveNodes_2"/>
          <dgm:constr type="r" for="ch" forName="FiveNodes_2_text" refType="r" refFor="ch" refForName="FiveNodes_2"/>
          <dgm:constr type="l" for="ch" forName="FiveNodes_3_text" refType="r" refFor="ch" refForName="FiveConn_2-3"/>
          <dgm:constr type="t" for="ch" forName="FiveNodes_3_text" refType="t" refFor="ch" refForName="FiveNodes_3"/>
          <dgm:constr type="b" for="ch" forName="FiveNodes_3_text" refType="b" refFor="ch" refForName="FiveNodes_3"/>
          <dgm:constr type="r" for="ch" forName="FiveNodes_3_text" refType="r" refFor="ch" refForName="FiveNodes_3"/>
          <dgm:constr type="l" for="ch" forName="FiveNodes_4_text" refType="r" refFor="ch" refForName="FiveConn_3-4"/>
          <dgm:constr type="t" for="ch" forName="FiveNodes_4_text" refType="t" refFor="ch" refForName="FiveNodes_4"/>
          <dgm:constr type="b" for="ch" forName="FiveNodes_4_text" refType="b" refFor="ch" refForName="FiveNodes_4"/>
          <dgm:constr type="r" for="ch" forName="FiveNodes_4_text" refType="r" refFor="ch" refForName="FiveNodes_4"/>
          <dgm:constr type="l" for="ch" forName="FiveNodes_5_text" refType="r" refFor="ch" refForName="FiveConn_4-5"/>
          <dgm:constr type="t" for="ch" forName="FiveNodes_5_text" refType="t" refFor="ch" refForName="FiveNodes_5"/>
          <dgm:constr type="b" for="ch" forName="FiveNodes_5_text" refType="b" refFor="ch" refForName="FiveNodes_5"/>
          <dgm:constr type="r" for="ch" forName="FiveNodes_5_text" refType="r" refFor="ch" refForName="FiveNodes_5"/>
        </dgm:constrLst>
      </dgm:else>
    </dgm:choose>
    <dgm:ruleLst/>
    <dgm:layoutNode name="dummyMaxCanvas">
      <dgm:varLst/>
      <dgm:alg type="sp"/>
      <dgm:shape xmlns:r="http://schemas.openxmlformats.org/officeDocument/2006/relationships" r:blip="">
        <dgm:adjLst/>
      </dgm:shape>
      <dgm:presOf/>
      <dgm:constrLst/>
      <dgm:ruleLst/>
    </dgm:layoutNode>
    <dgm:choose name="Name3">
      <dgm:if name="Name4" axis="ch" ptType="node" func="cnt" op="equ" val="1">
        <dgm:layoutNode name="OneNode_1">
          <dgm:varLst>
            <dgm:bulletEnabled val="1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if>
      <dgm:else name="Name5">
        <dgm:choose name="Name6">
          <dgm:if name="Name7" axis="ch" ptType="node" func="cnt" op="equ" val="2">
            <dgm:layoutNode name="TwoNodes_1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1 1" cnt="1 0"/>
              <dgm:constrLst/>
              <dgm:ruleLst/>
            </dgm:layoutNode>
            <dgm:layoutNode name="TwoNodes_2">
              <dgm:varLst>
                <dgm:bulletEnabled val="1"/>
              </dgm:varLst>
              <dgm:alg type="sp"/>
              <dgm:shape xmlns:r="http://schemas.openxmlformats.org/officeDocument/2006/relationships" type="roundRect" r:blip="">
                <dgm:adjLst>
                  <dgm:adj idx="1" val="0.1"/>
                </dgm:adjLst>
              </dgm:shape>
              <dgm:presOf axis="ch desOrSelf" ptType="node node" st="2 1" cnt="1 0"/>
              <dgm:constrLst/>
              <dgm:ruleLst/>
            </dgm:layoutNode>
            <dgm:layoutNode name="TwoConn_1-2" styleLbl="fgAccFollowNode1">
              <dgm:varLst>
                <dgm:bulletEnabled val="1"/>
              </dgm:varLst>
              <dgm:alg type="tx"/>
              <dgm:shape xmlns:r="http://schemas.openxmlformats.org/officeDocument/2006/relationships" type="downArrow" r:blip="">
                <dgm:adjLst>
                  <dgm:adj idx="1" val="0.55"/>
                  <dgm:adj idx="2" val="0.45"/>
                </dgm:adjLst>
              </dgm:shape>
              <dgm:presOf axis="ch" ptType="sibTrans" cnt="1"/>
              <dgm:constrLst>
                <dgm:constr type="lMarg" refType="primFontSz" fact="0.1"/>
                <dgm:constr type="rMarg" refType="primFontSz" fact="0.1"/>
                <dgm:constr type="tMarg" refType="primFontSz" fact="0.1"/>
                <dgm:constr type="bMarg" refType="primFontSz" fact="0.1"/>
              </dgm:constrLst>
              <dgm:ruleLst>
                <dgm:rule type="primFontSz" val="5" fact="NaN" max="NaN"/>
              </dgm:ruleLst>
            </dgm:layoutNode>
            <dgm:layoutNode name="TwoNodes_1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1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  <dgm:layoutNode name="TwoNodes_2_text">
              <dgm:varLst>
                <dgm:bulletEnabled val="1"/>
              </dgm:varLst>
              <dgm:alg type="tx">
                <dgm:param type="parTxLTRAlign" val="l"/>
                <dgm:param type="txAnchorVertCh" val="mid"/>
              </dgm:alg>
              <dgm:shape xmlns:r="http://schemas.openxmlformats.org/officeDocument/2006/relationships" type="roundRect" r:blip="" hideGeom="1">
                <dgm:adjLst>
                  <dgm:adj idx="1" val="0.1"/>
                </dgm:adjLst>
              </dgm:shape>
              <dgm:presOf axis="ch desOrSelf" ptType="node node" st="2 1" cnt="1 0"/>
              <dgm:constrLst>
                <dgm:constr type="lMarg" refType="primFontSz" fact="0.3"/>
                <dgm:constr type="rMarg" refType="primFontSz" fact="0.3"/>
                <dgm:constr type="tMarg" refType="primFontSz" fact="0.3"/>
                <dgm:constr type="bMarg" refType="primFontSz" fact="0.3"/>
              </dgm:constrLst>
              <dgm:ruleLst>
                <dgm:rule type="primFontSz" val="5" fact="NaN" max="NaN"/>
              </dgm:ruleLst>
            </dgm:layoutNode>
          </dgm:if>
          <dgm:else name="Name8">
            <dgm:choose name="Name9">
              <dgm:if name="Name10" axis="ch" ptType="node" func="cnt" op="equ" val="3">
                <dgm:layoutNode name="ThreeNodes_1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1 1" cnt="1 0"/>
                  <dgm:constrLst/>
                  <dgm:ruleLst/>
                </dgm:layoutNode>
                <dgm:layoutNode name="ThreeNodes_2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2 1" cnt="1 0"/>
                  <dgm:constrLst/>
                  <dgm:ruleLst/>
                </dgm:layoutNode>
                <dgm:layoutNode name="ThreeNodes_3">
                  <dgm:varLst>
                    <dgm:bulletEnabled val="1"/>
                  </dgm:varLst>
                  <dgm:alg type="sp"/>
                  <dgm:shape xmlns:r="http://schemas.openxmlformats.org/officeDocument/2006/relationships" type="roundRect" r:blip="">
                    <dgm:adjLst>
                      <dgm:adj idx="1" val="0.1"/>
                    </dgm:adjLst>
                  </dgm:shape>
                  <dgm:presOf axis="ch desOrSelf" ptType="node node" st="3 1" cnt="1 0"/>
                  <dgm:constrLst/>
                  <dgm:ruleLst/>
                </dgm:layoutNode>
                <dgm:layoutNode name="ThreeConn_1-2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Conn_2-3" styleLbl="fgAccFollowNode1">
                  <dgm:varLst>
                    <dgm:bulletEnabled val="1"/>
                  </dgm:varLst>
                  <dgm:alg type="tx"/>
                  <dgm:shape xmlns:r="http://schemas.openxmlformats.org/officeDocument/2006/relationships" type="downArrow" r:blip="">
                    <dgm:adjLst>
                      <dgm:adj idx="1" val="0.55"/>
                      <dgm:adj idx="2" val="0.45"/>
                    </dgm:adjLst>
                  </dgm:shape>
                  <dgm:presOf axis="ch" ptType="sibTrans" st="2" cnt="1"/>
                  <dgm:constrLst>
                    <dgm:constr type="lMarg" refType="primFontSz" fact="0.1"/>
                    <dgm:constr type="rMarg" refType="primFontSz" fact="0.1"/>
                    <dgm:constr type="tMarg" refType="primFontSz" fact="0.1"/>
                    <dgm:constr type="bMarg" refType="primFontSz" fact="0.1"/>
                  </dgm:constrLst>
                  <dgm:ruleLst>
                    <dgm:rule type="primFontSz" val="5" fact="NaN" max="NaN"/>
                  </dgm:ruleLst>
                </dgm:layoutNode>
                <dgm:layoutNode name="ThreeNodes_1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1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2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2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  <dgm:layoutNode name="ThreeNodes_3_text">
                  <dgm:varLst>
                    <dgm:bulletEnabled val="1"/>
                  </dgm:varLst>
                  <dgm:alg type="tx">
                    <dgm:param type="parTxLTRAlign" val="l"/>
                    <dgm:param type="txAnchorVertCh" val="mid"/>
                  </dgm:alg>
                  <dgm:shape xmlns:r="http://schemas.openxmlformats.org/officeDocument/2006/relationships" type="roundRect" r:blip="" hideGeom="1">
                    <dgm:adjLst>
                      <dgm:adj idx="1" val="0.1"/>
                    </dgm:adjLst>
                  </dgm:shape>
                  <dgm:presOf axis="ch desOrSelf" ptType="node node" st="3 1" cnt="1 0"/>
                  <dgm:constrLst>
                    <dgm:constr type="lMarg" refType="primFontSz" fact="0.3"/>
                    <dgm:constr type="rMarg" refType="primFontSz" fact="0.3"/>
                    <dgm:constr type="tMarg" refType="primFontSz" fact="0.3"/>
                    <dgm:constr type="bMarg" refType="primFontSz" fact="0.3"/>
                  </dgm:constrLst>
                  <dgm:ruleLst>
                    <dgm:rule type="primFontSz" val="5" fact="NaN" max="NaN"/>
                  </dgm:ruleLst>
                </dgm:layoutNode>
              </dgm:if>
              <dgm:else name="Name11">
                <dgm:choose name="Name12">
                  <dgm:if name="Name13" axis="ch" ptType="node" func="cnt" op="equ" val="4">
                    <dgm:layoutNode name="FourNodes_1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/>
                      <dgm:ruleLst/>
                    </dgm:layoutNode>
                    <dgm:layoutNode name="FourNodes_2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/>
                      <dgm:ruleLst/>
                    </dgm:layoutNode>
                    <dgm:layoutNode name="FourNodes_3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/>
                      <dgm:ruleLst/>
                    </dgm:layoutNode>
                    <dgm:layoutNode name="FourNodes_4">
                      <dgm:varLst>
                        <dgm:bulletEnabled val="1"/>
                      </dgm:varLst>
                      <dgm:alg type="sp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/>
                      <dgm:ruleLst/>
                    </dgm:layoutNode>
                    <dgm:layoutNode name="FourConn_1-2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2-3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2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Conn_3-4" styleLbl="fgAccFollowNode1">
                      <dgm:varLst>
                        <dgm:bulletEnabled val="1"/>
                      </dgm:varLst>
                      <dgm:alg type="tx"/>
                      <dgm:shape xmlns:r="http://schemas.openxmlformats.org/officeDocument/2006/relationships" type="downArrow" r:blip="">
                        <dgm:adjLst>
                          <dgm:adj idx="1" val="0.55"/>
                          <dgm:adj idx="2" val="0.45"/>
                        </dgm:adjLst>
                      </dgm:shape>
                      <dgm:presOf axis="ch" ptType="sibTrans" st="3" cnt="1"/>
                      <dgm:constrLst>
                        <dgm:constr type="lMarg" refType="primFontSz" fact="0.1"/>
                        <dgm:constr type="rMarg" refType="primFontSz" fact="0.1"/>
                        <dgm:constr type="tMarg" refType="primFontSz" fact="0.1"/>
                        <dgm:constr type="bMarg" refType="primFontSz" fact="0.1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1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1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2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2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3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3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layoutNode name="FourNodes_4_text">
                      <dgm:varLst>
                        <dgm:bulletEnabled val="1"/>
                      </dgm:varLst>
                      <dgm:alg type="tx">
                        <dgm:param type="parTxLTRAlign" val="l"/>
                        <dgm:param type="txAnchorVertCh" val="mid"/>
                      </dgm:alg>
                      <dgm:shape xmlns:r="http://schemas.openxmlformats.org/officeDocument/2006/relationships" type="roundRect" r:blip="" hideGeom="1">
                        <dgm:adjLst>
                          <dgm:adj idx="1" val="0.1"/>
                        </dgm:adjLst>
                      </dgm:shape>
                      <dgm:presOf axis="ch desOrSelf" ptType="node node" st="4 1" cnt="1 0"/>
                      <dgm:constrLst>
                        <dgm:constr type="lMarg" refType="primFontSz" fact="0.3"/>
                        <dgm:constr type="rMarg" refType="primFontSz" fact="0.3"/>
                        <dgm:constr type="tMarg" refType="primFontSz" fact="0.3"/>
                        <dgm:constr type="b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</dgm:if>
                  <dgm:else name="Name14">
                    <dgm:choose name="Name15">
                      <dgm:if name="Name16" axis="ch" ptType="node" func="cnt" op="gte" val="5">
                        <dgm:layoutNode name="FiveNodes_1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/>
                          <dgm:ruleLst/>
                        </dgm:layoutNode>
                        <dgm:layoutNode name="FiveNodes_2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/>
                          <dgm:ruleLst/>
                        </dgm:layoutNode>
                        <dgm:layoutNode name="FiveNodes_3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/>
                          <dgm:ruleLst/>
                        </dgm:layoutNode>
                        <dgm:layoutNode name="FiveNodes_4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/>
                          <dgm:ruleLst/>
                        </dgm:layoutNode>
                        <dgm:layoutNode name="FiveNodes_5">
                          <dgm:varLst>
                            <dgm:bulletEnabled val="1"/>
                          </dgm:varLst>
                          <dgm:alg type="sp"/>
                          <dgm:shape xmlns:r="http://schemas.openxmlformats.org/officeDocument/2006/relationships" type="roundRect" r:blip="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/>
                          <dgm:ruleLst/>
                        </dgm:layoutNode>
                        <dgm:layoutNode name="FiveConn_1-2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2-3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2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3-4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3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Conn_4-5" styleLbl="fgAccFollowNode1">
                          <dgm:varLst>
                            <dgm:bulletEnabled val="1"/>
                          </dgm:varLst>
                          <dgm:alg type="tx"/>
                          <dgm:shape xmlns:r="http://schemas.openxmlformats.org/officeDocument/2006/relationships" type="downArrow" r:blip="">
                            <dgm:adjLst>
                              <dgm:adj idx="1" val="0.55"/>
                              <dgm:adj idx="2" val="0.45"/>
                            </dgm:adjLst>
                          </dgm:shape>
                          <dgm:presOf axis="ch" ptType="sibTrans" st="4" cnt="1"/>
                          <dgm:constrLst>
                            <dgm:constr type="lMarg" refType="primFontSz" fact="0.1"/>
                            <dgm:constr type="rMarg" refType="primFontSz" fact="0.1"/>
                            <dgm:constr type="tMarg" refType="primFontSz" fact="0.1"/>
                            <dgm:constr type="bMarg" refType="primFontSz" fact="0.1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1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1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2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2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3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3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4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4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  <dgm:layoutNode name="FiveNodes_5_text">
                          <dgm:varLst>
                            <dgm:bulletEnabled val="1"/>
                          </dgm:varLst>
                          <dgm:alg type="tx">
                            <dgm:param type="parTxLTRAlign" val="l"/>
                            <dgm:param type="txAnchorVertCh" val="mid"/>
                          </dgm:alg>
                          <dgm:shape xmlns:r="http://schemas.openxmlformats.org/officeDocument/2006/relationships" type="roundRect" r:blip="" hideGeom="1">
                            <dgm:adjLst>
                              <dgm:adj idx="1" val="0.1"/>
                            </dgm:adjLst>
                          </dgm:shape>
                          <dgm:presOf axis="ch desOrSelf" ptType="node node" st="5 1" cnt="1 0"/>
                          <dgm:constrLst>
                            <dgm:constr type="lMarg" refType="primFontSz" fact="0.3"/>
                            <dgm:constr type="rMarg" refType="primFontSz" fact="0.3"/>
                            <dgm:constr type="tMarg" refType="primFontSz" fact="0.3"/>
                            <dgm:constr type="bMarg" refType="primFontSz" fact="0.3"/>
                          </dgm:constrLst>
                          <dgm:ruleLst>
                            <dgm:rule type="primFontSz" val="5" fact="NaN" max="NaN"/>
                          </dgm:ruleLst>
                        </dgm:layoutNode>
                      </dgm:if>
                      <dgm:else name="Name17"/>
                    </dgm:choose>
                  </dgm:else>
                </dgm:choose>
              </dgm:else>
            </dgm:choose>
          </dgm:else>
        </dgm:choose>
      </dgm:else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D2E181B-D6D3-4787-A27D-1FE5D528F9B0}" type="datetimeFigureOut">
              <a:rPr lang="en-US" smtClean="0"/>
              <a:t>5/9/2023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9688" y="9431259"/>
            <a:ext cx="2946400" cy="49855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3678E80-9FB8-44CB-8FD8-C4D739CC0C1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029239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924" y="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/>
          <a:lstStyle>
            <a:lvl1pPr algn="r">
              <a:defRPr sz="1100"/>
            </a:lvl1pPr>
          </a:lstStyle>
          <a:p>
            <a:fld id="{8ED083A1-A959-4AB7-B3FE-FFF7FD066FDC}" type="datetimeFigureOut">
              <a:rPr lang="en-GB" smtClean="0"/>
              <a:t>09/05/2023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0688" y="1241425"/>
            <a:ext cx="5956300" cy="33512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83796" tIns="41898" rIns="83796" bIns="41898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82" y="4778401"/>
            <a:ext cx="5438711" cy="3910002"/>
          </a:xfrm>
          <a:prstGeom prst="rect">
            <a:avLst/>
          </a:prstGeom>
        </p:spPr>
        <p:txBody>
          <a:bodyPr vert="horz" lIns="83796" tIns="41898" rIns="83796" bIns="41898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1" y="943148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l">
              <a:defRPr sz="11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924" y="9431480"/>
            <a:ext cx="2946325" cy="498334"/>
          </a:xfrm>
          <a:prstGeom prst="rect">
            <a:avLst/>
          </a:prstGeom>
        </p:spPr>
        <p:txBody>
          <a:bodyPr vert="horz" lIns="83796" tIns="41898" rIns="83796" bIns="41898" rtlCol="0" anchor="b"/>
          <a:lstStyle>
            <a:lvl1pPr algn="r">
              <a:defRPr sz="1100"/>
            </a:lvl1pPr>
          </a:lstStyle>
          <a:p>
            <a:fld id="{F85849AD-C78D-4135-AD16-9249D12B82D0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185540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F8F50CD-E8B5-4E8A-B8F3-C8FDB91A5C93}" type="slidenum">
              <a:rPr lang="sr-Cyrl-RS" smtClean="0"/>
              <a:t>4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347212584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787726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49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4" name="Google Shape;494;p19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495" name="Google Shape;495;p19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76422020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6" name="Google Shape;516;p22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17" name="Google Shape;517;p22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2946142940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54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4" name="Google Shape;544;p26:notes"/>
          <p:cNvSpPr txBox="1">
            <a:spLocks noGrp="1"/>
          </p:cNvSpPr>
          <p:nvPr>
            <p:ph type="body" idx="1"/>
          </p:nvPr>
        </p:nvSpPr>
        <p:spPr>
          <a:xfrm>
            <a:off x="755650" y="5145911"/>
            <a:ext cx="6048375" cy="4210723"/>
          </a:xfrm>
          <a:prstGeom prst="rect">
            <a:avLst/>
          </a:prstGeom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545" name="Google Shape;545;p26:notes"/>
          <p:cNvSpPr>
            <a:spLocks noGrp="1" noRot="1" noChangeAspect="1"/>
          </p:cNvSpPr>
          <p:nvPr>
            <p:ph type="sldImg" idx="2"/>
          </p:nvPr>
        </p:nvSpPr>
        <p:spPr>
          <a:xfrm>
            <a:off x="573088" y="1336675"/>
            <a:ext cx="6413500" cy="3608388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  <p:extLst>
      <p:ext uri="{BB962C8B-B14F-4D97-AF65-F5344CB8AC3E}">
        <p14:creationId xmlns:p14="http://schemas.microsoft.com/office/powerpoint/2010/main" val="304780561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85849AD-C78D-4135-AD16-9249D12B82D0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4961857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885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659930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sr-Cyrl-RS" dirty="0"/>
              <a:t>Тражити да уоче шта се не пилотира.</a:t>
            </a:r>
          </a:p>
          <a:p>
            <a:r>
              <a:rPr lang="sr-Cyrl-RS" dirty="0"/>
              <a:t>Практични део УМ</a:t>
            </a:r>
            <a:r>
              <a:rPr lang="sr-Cyrl-RS" baseline="0" dirty="0"/>
              <a:t> и СМ</a:t>
            </a:r>
            <a:r>
              <a:rPr lang="sr-Cyrl-RS" dirty="0"/>
              <a:t> и логистика ДМ су предвиђени за други пилот</a:t>
            </a:r>
          </a:p>
          <a:p>
            <a:r>
              <a:rPr lang="sr-Cyrl-RS" dirty="0"/>
              <a:t>(???)ПАЖЊА!!!! У</a:t>
            </a:r>
            <a:r>
              <a:rPr lang="sr-Cyrl-RS" baseline="0" dirty="0"/>
              <a:t> вези са добијањем инструкција до 2. октобра треба нагласити да је овако</a:t>
            </a:r>
            <a:r>
              <a:rPr lang="ru-RU" baseline="0" dirty="0"/>
              <a:t>Tест за проверу стручно-теоријских знањa (само образовни профили за које се испитни материјали израђују у оквиру ПДМ)</a:t>
            </a:r>
            <a:r>
              <a:rPr lang="sr-Cyrl-RS" baseline="0" dirty="0"/>
              <a:t> било планирано, али да из школа стижу такви подаци за које је потребна додатна обрада и сређивање, тако да је могуће да ће овај термин бити померен.</a:t>
            </a:r>
            <a:r>
              <a:rPr lang="sr-Cyrl-RS" dirty="0"/>
              <a:t> (???)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16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482503534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18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285272426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BD4231E-D455-4235-BBF8-5174027950F8}" type="slidenum">
              <a:rPr lang="sr-Cyrl-RS" smtClean="0"/>
              <a:pPr/>
              <a:t>19</a:t>
            </a:fld>
            <a:endParaRPr lang="sr-Cyrl-RS"/>
          </a:p>
        </p:txBody>
      </p:sp>
    </p:spTree>
    <p:extLst>
      <p:ext uri="{BB962C8B-B14F-4D97-AF65-F5344CB8AC3E}">
        <p14:creationId xmlns:p14="http://schemas.microsoft.com/office/powerpoint/2010/main" val="832127187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15500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sr-Cyrl-R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2D5D9C5-557C-4548-B6B0-072A7488B654}" type="slidenum">
              <a:rPr lang="en-US" smtClean="0"/>
              <a:pPr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3043741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7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8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2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3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6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7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8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39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0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9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1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59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0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x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3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4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6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7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8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verTx" preserve="1">
  <p:cSld name="Title,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1" name="PlaceHolder 3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fourObj" preserve="1">
  <p:cSld name="Title, 4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6" name="PlaceHolder 5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itle, 6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79" name="PlaceHolder 3"/>
          <p:cNvSpPr>
            <a:spLocks noGrp="1"/>
          </p:cNvSpPr>
          <p:nvPr>
            <p:ph type="body"/>
          </p:nvPr>
        </p:nvSpPr>
        <p:spPr>
          <a:xfrm>
            <a:off x="439344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0" name="PlaceHolder 4"/>
          <p:cNvSpPr>
            <a:spLocks noGrp="1"/>
          </p:cNvSpPr>
          <p:nvPr>
            <p:ph type="body"/>
          </p:nvPr>
        </p:nvSpPr>
        <p:spPr>
          <a:xfrm>
            <a:off x="7949160" y="182556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1" name="PlaceHolder 5"/>
          <p:cNvSpPr>
            <a:spLocks noGrp="1"/>
          </p:cNvSpPr>
          <p:nvPr>
            <p:ph type="body"/>
          </p:nvPr>
        </p:nvSpPr>
        <p:spPr>
          <a:xfrm>
            <a:off x="83808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2" name="PlaceHolder 6"/>
          <p:cNvSpPr>
            <a:spLocks noGrp="1"/>
          </p:cNvSpPr>
          <p:nvPr>
            <p:ph type="body"/>
          </p:nvPr>
        </p:nvSpPr>
        <p:spPr>
          <a:xfrm>
            <a:off x="439344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3" name="PlaceHolder 7"/>
          <p:cNvSpPr>
            <a:spLocks noGrp="1"/>
          </p:cNvSpPr>
          <p:nvPr>
            <p:ph type="body"/>
          </p:nvPr>
        </p:nvSpPr>
        <p:spPr>
          <a:xfrm>
            <a:off x="7949160" y="4098240"/>
            <a:ext cx="338580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b="0">
                <a:solidFill>
                  <a:schemeClr val="accent5">
                    <a:lumMod val="7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defRPr>
            </a:lvl1pPr>
          </a:lstStyle>
          <a:p>
            <a:r>
              <a:rPr lang="en-US" dirty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>
                <a:latin typeface="Arial" panose="020B0604020202020204" pitchFamily="34" charset="0"/>
                <a:cs typeface="Arial" panose="020B0604020202020204" pitchFamily="34" charset="0"/>
              </a:defRPr>
            </a:lvl1pPr>
            <a:lvl2pPr>
              <a:defRPr>
                <a:latin typeface="Arial" panose="020B0604020202020204" pitchFamily="34" charset="0"/>
                <a:cs typeface="Arial" panose="020B0604020202020204" pitchFamily="34" charset="0"/>
              </a:defRPr>
            </a:lvl2pPr>
            <a:lvl3pPr>
              <a:defRPr>
                <a:latin typeface="Arial" panose="020B0604020202020204" pitchFamily="34" charset="0"/>
                <a:cs typeface="Arial" panose="020B0604020202020204" pitchFamily="34" charset="0"/>
              </a:defRPr>
            </a:lvl3pPr>
            <a:lvl4pPr>
              <a:defRPr>
                <a:latin typeface="Arial" panose="020B0604020202020204" pitchFamily="34" charset="0"/>
                <a:cs typeface="Arial" panose="020B0604020202020204" pitchFamily="34" charset="0"/>
              </a:defRPr>
            </a:lvl4pPr>
            <a:lvl5pPr>
              <a:defRPr>
                <a:latin typeface="Arial" panose="020B0604020202020204" pitchFamily="34" charset="0"/>
                <a:cs typeface="Arial" panose="020B0604020202020204" pitchFamily="34" charset="0"/>
              </a:defRPr>
            </a:lvl5pPr>
          </a:lstStyle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  <a:endParaRPr lang="en-GB" dirty="0"/>
          </a:p>
        </p:txBody>
      </p:sp>
      <p:pic>
        <p:nvPicPr>
          <p:cNvPr id="8" name="Picture 7" descr="C:\Users\Tamara\Desktop\EUzaTebe_logo.png"/>
          <p:cNvPicPr/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09545" y="6368429"/>
            <a:ext cx="1240019" cy="33548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Picture 8"/>
          <p:cNvPicPr/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4826" r="23196"/>
          <a:stretch/>
        </p:blipFill>
        <p:spPr bwMode="auto">
          <a:xfrm>
            <a:off x="313151" y="6250488"/>
            <a:ext cx="252941" cy="551238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0" name="Rectangle 9"/>
          <p:cNvSpPr/>
          <p:nvPr userDrawn="1"/>
        </p:nvSpPr>
        <p:spPr>
          <a:xfrm>
            <a:off x="9216439" y="6400936"/>
            <a:ext cx="1394933" cy="2893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Овај пројекат финансира</a:t>
            </a:r>
            <a:endParaRPr lang="en-US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r">
              <a:lnSpc>
                <a:spcPct val="80000"/>
              </a:lnSpc>
            </a:pPr>
            <a:r>
              <a:rPr lang="sr-Cyrl-RS" sz="800" dirty="0">
                <a:latin typeface="Arial" panose="020B0604020202020204" pitchFamily="34" charset="0"/>
                <a:cs typeface="Arial" panose="020B0604020202020204" pitchFamily="34" charset="0"/>
              </a:rPr>
              <a:t>Европска унија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553566" y="6393901"/>
            <a:ext cx="1558440" cy="387798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Република</a:t>
            </a:r>
            <a:r>
              <a:rPr lang="sr-Cyrl-RS" sz="800" baseline="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 Србија</a:t>
            </a:r>
            <a:endParaRPr lang="en-US" sz="800" dirty="0"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Министарство просвете, </a:t>
            </a:r>
          </a:p>
          <a:p>
            <a:pPr>
              <a:lnSpc>
                <a:spcPct val="80000"/>
              </a:lnSpc>
            </a:pPr>
            <a:r>
              <a:rPr lang="sr-Cyrl-RS" sz="800" dirty="0">
                <a:effectLst/>
                <a:latin typeface="Arial" panose="020B0604020202020204" pitchFamily="34" charset="0"/>
                <a:cs typeface="Arial" panose="020B0604020202020204" pitchFamily="34" charset="0"/>
              </a:rPr>
              <a:t>науке и технолошког развоја</a:t>
            </a:r>
          </a:p>
        </p:txBody>
      </p:sp>
      <p:cxnSp>
        <p:nvCxnSpPr>
          <p:cNvPr id="17" name="Straight Connector 16"/>
          <p:cNvCxnSpPr/>
          <p:nvPr userDrawn="1"/>
        </p:nvCxnSpPr>
        <p:spPr>
          <a:xfrm>
            <a:off x="255889" y="6207130"/>
            <a:ext cx="11706409" cy="5780"/>
          </a:xfrm>
          <a:prstGeom prst="line">
            <a:avLst/>
          </a:prstGeom>
          <a:ln w="127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7245892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Title,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8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itle,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0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1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Only" preserve="1">
  <p:cSld name="Centere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laceHolder 1"/>
          <p:cNvSpPr>
            <a:spLocks noGrp="1"/>
          </p:cNvSpPr>
          <p:nvPr>
            <p:ph type="subTitle"/>
          </p:nvPr>
        </p:nvSpPr>
        <p:spPr>
          <a:xfrm>
            <a:off x="838080" y="365040"/>
            <a:ext cx="10515240" cy="6144120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 lang="en-US" sz="3200" b="0" strike="noStrike" spc="-1">
              <a:latin typeface="Arial"/>
            </a:endParaRPr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AndObj" preserve="1">
  <p:cSld name="Title, 2 Content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5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6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7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AndTwoObj" preserve="1">
  <p:cSld name="Title Content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19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435096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0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1" name="PlaceHolder 4"/>
          <p:cNvSpPr>
            <a:spLocks noGrp="1"/>
          </p:cNvSpPr>
          <p:nvPr>
            <p:ph type="body"/>
          </p:nvPr>
        </p:nvSpPr>
        <p:spPr>
          <a:xfrm>
            <a:off x="6226200" y="409824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OverTx" preserve="1">
  <p:cSld name="Title, 2 Content over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lIns="0" tIns="0" rIns="0" bIns="0" anchor="ctr"/>
          <a:lstStyle/>
          <a:p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3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4" name="PlaceHolder 3"/>
          <p:cNvSpPr>
            <a:spLocks noGrp="1"/>
          </p:cNvSpPr>
          <p:nvPr>
            <p:ph type="body"/>
          </p:nvPr>
        </p:nvSpPr>
        <p:spPr>
          <a:xfrm>
            <a:off x="6226200" y="1825560"/>
            <a:ext cx="513108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25" name="PlaceHolder 4"/>
          <p:cNvSpPr>
            <a:spLocks noGrp="1"/>
          </p:cNvSpPr>
          <p:nvPr>
            <p:ph type="body"/>
          </p:nvPr>
        </p:nvSpPr>
        <p:spPr>
          <a:xfrm>
            <a:off x="838080" y="4098240"/>
            <a:ext cx="10515240" cy="207504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slideLayout" Target="../slideLayouts/slideLayout25.xml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slideLayout" Target="../slideLayouts/slideLayout24.xml"/><Relationship Id="rId2" Type="http://schemas.openxmlformats.org/officeDocument/2006/relationships/slideLayout" Target="../slideLayouts/slideLayout14.xml"/><Relationship Id="rId16" Type="http://schemas.openxmlformats.org/officeDocument/2006/relationships/image" Target="../media/image2.png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5" Type="http://schemas.openxmlformats.org/officeDocument/2006/relationships/image" Target="../media/image1.png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Relationship Id="rId14" Type="http://schemas.openxmlformats.org/officeDocument/2006/relationships/theme" Target="../theme/theme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1523880" y="1122480"/>
            <a:ext cx="9143640" cy="2387160"/>
          </a:xfrm>
          <a:prstGeom prst="rect">
            <a:avLst/>
          </a:prstGeom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en-US" sz="6000" b="0" strike="noStrike" spc="-1">
                <a:solidFill>
                  <a:srgbClr val="000000"/>
                </a:solidFill>
                <a:latin typeface="Calibri Light"/>
              </a:rPr>
              <a:t>Click to edit Master title style</a:t>
            </a:r>
            <a:endParaRPr lang="en-US" sz="60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6" name="PlaceHolder 2"/>
          <p:cNvSpPr>
            <a:spLocks noGrp="1"/>
          </p:cNvSpPr>
          <p:nvPr>
            <p:ph type="dt"/>
          </p:nvPr>
        </p:nvSpPr>
        <p:spPr>
          <a:xfrm>
            <a:off x="8380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100000"/>
              </a:lnSpc>
            </a:pPr>
            <a:fld id="{8F6CC5EF-E95C-46CF-9733-A5BF37F78AE3}" type="datetime">
              <a:rPr lang="en-US" sz="1200" b="0" strike="noStrike" spc="-1">
                <a:solidFill>
                  <a:srgbClr val="8B8B8B"/>
                </a:solidFill>
                <a:latin typeface="Calibri"/>
              </a:rPr>
              <a:t>5/9/2023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2" name="PlaceHolder 3"/>
          <p:cNvSpPr>
            <a:spLocks noGrp="1"/>
          </p:cNvSpPr>
          <p:nvPr>
            <p:ph type="ftr"/>
          </p:nvPr>
        </p:nvSpPr>
        <p:spPr>
          <a:xfrm>
            <a:off x="4038480" y="6356520"/>
            <a:ext cx="4114440" cy="364680"/>
          </a:xfrm>
          <a:prstGeom prst="rect">
            <a:avLst/>
          </a:prstGeom>
        </p:spPr>
        <p:txBody>
          <a:bodyPr anchor="ctr"/>
          <a:lstStyle/>
          <a:p>
            <a:endParaRPr lang="en-US" sz="2400" b="0" strike="noStrike" spc="-1">
              <a:latin typeface="Times New Roman"/>
            </a:endParaRPr>
          </a:p>
        </p:txBody>
      </p:sp>
      <p:sp>
        <p:nvSpPr>
          <p:cNvPr id="3" name="PlaceHolder 4"/>
          <p:cNvSpPr>
            <a:spLocks noGrp="1"/>
          </p:cNvSpPr>
          <p:nvPr>
            <p:ph type="sldNum"/>
          </p:nvPr>
        </p:nvSpPr>
        <p:spPr>
          <a:xfrm>
            <a:off x="8610480" y="6356520"/>
            <a:ext cx="2742840" cy="364680"/>
          </a:xfrm>
          <a:prstGeom prst="rect">
            <a:avLst/>
          </a:prstGeom>
        </p:spPr>
        <p:txBody>
          <a:bodyPr anchor="ctr"/>
          <a:lstStyle/>
          <a:p>
            <a:pPr algn="r">
              <a:lnSpc>
                <a:spcPct val="100000"/>
              </a:lnSpc>
            </a:pPr>
            <a:fld id="{05ED4402-105D-445B-B43F-B2AFC99595CD}" type="slidenum">
              <a:rPr lang="en-US" sz="1200" b="0" strike="noStrike" spc="-1">
                <a:solidFill>
                  <a:srgbClr val="8B8B8B"/>
                </a:solidFill>
                <a:latin typeface="Calibri"/>
              </a:rPr>
              <a:t>‹#›</a:t>
            </a:fld>
            <a:endParaRPr lang="en-US" sz="1200" b="0" strike="noStrike" spc="-1">
              <a:latin typeface="Times New Roman"/>
            </a:endParaRPr>
          </a:p>
        </p:txBody>
      </p:sp>
      <p:sp>
        <p:nvSpPr>
          <p:cNvPr id="4" name="PlaceHolder 5"/>
          <p:cNvSpPr>
            <a:spLocks noGrp="1"/>
          </p:cNvSpPr>
          <p:nvPr>
            <p:ph type="body"/>
          </p:nvPr>
        </p:nvSpPr>
        <p:spPr>
          <a:xfrm>
            <a:off x="609480" y="1604520"/>
            <a:ext cx="10972440" cy="3977280"/>
          </a:xfrm>
          <a:prstGeom prst="rect">
            <a:avLst/>
          </a:prstGeom>
        </p:spPr>
        <p:txBody>
          <a:bodyPr lIns="0" tIns="0" rIns="0" bIns="0">
            <a:normAutofit/>
          </a:bodyPr>
          <a:lstStyle/>
          <a:p>
            <a:pPr marL="432000" indent="-324000">
              <a:spcBef>
                <a:spcPts val="1417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800" b="0" strike="noStrike" spc="-1">
                <a:solidFill>
                  <a:srgbClr val="000000"/>
                </a:solidFill>
                <a:latin typeface="Calibri"/>
              </a:rPr>
              <a:t>Click to edit the outline text format</a:t>
            </a:r>
          </a:p>
          <a:p>
            <a:pPr marL="864000" lvl="1" indent="-324000">
              <a:spcBef>
                <a:spcPts val="1134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Second Outline Level</a:t>
            </a:r>
          </a:p>
          <a:p>
            <a:pPr marL="1296000" lvl="2" indent="-288000">
              <a:spcBef>
                <a:spcPts val="850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Third Outline Level</a:t>
            </a:r>
          </a:p>
          <a:p>
            <a:pPr marL="1728000" lvl="3" indent="-216000">
              <a:spcBef>
                <a:spcPts val="567"/>
              </a:spcBef>
              <a:buClr>
                <a:srgbClr val="000000"/>
              </a:buClr>
              <a:buSzPct val="75000"/>
              <a:buFont typeface="Symbol" charset="2"/>
              <a:buChar char=""/>
            </a:pPr>
            <a:r>
              <a:rPr lang="en-US" sz="1800" b="0" strike="noStrike" spc="-1">
                <a:solidFill>
                  <a:srgbClr val="000000"/>
                </a:solidFill>
                <a:latin typeface="Calibri"/>
              </a:rPr>
              <a:t>Fourth Outline Level</a:t>
            </a:r>
          </a:p>
          <a:p>
            <a:pPr marL="2160000" lvl="4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Fifth Outline Level</a:t>
            </a:r>
          </a:p>
          <a:p>
            <a:pPr marL="2592000" lvl="5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Sixth Outline Level</a:t>
            </a:r>
          </a:p>
          <a:p>
            <a:pPr marL="3024000" lvl="6" indent="-216000">
              <a:spcBef>
                <a:spcPts val="283"/>
              </a:spcBef>
              <a:buClr>
                <a:srgbClr val="000000"/>
              </a:buClr>
              <a:buSzPct val="45000"/>
              <a:buFont typeface="Wingdings" charset="2"/>
              <a:buChar char=""/>
            </a:pPr>
            <a:r>
              <a:rPr lang="en-US" sz="2000" b="0" strike="noStrike" spc="-1">
                <a:solidFill>
                  <a:srgbClr val="000000"/>
                </a:solidFill>
                <a:latin typeface="Calibri"/>
              </a:rPr>
              <a:t>Seventh Outline Level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PlaceHolder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325160"/>
          </a:xfrm>
          <a:prstGeom prst="rect">
            <a:avLst/>
          </a:prstGeom>
        </p:spPr>
        <p:txBody>
          <a:bodyPr anchor="ctr"/>
          <a:lstStyle/>
          <a:p>
            <a:pPr>
              <a:lnSpc>
                <a:spcPct val="90000"/>
              </a:lnSpc>
            </a:pPr>
            <a:r>
              <a:rPr lang="en-US" sz="4400" b="0" strike="noStrike" spc="-1">
                <a:solidFill>
                  <a:srgbClr val="2F5597"/>
                </a:solidFill>
                <a:latin typeface="Arial"/>
              </a:rPr>
              <a:t>Click to edit Master title style</a:t>
            </a:r>
            <a:endParaRPr lang="en-US" sz="4400" b="0" strike="noStrike" spc="-1">
              <a:solidFill>
                <a:srgbClr val="000000"/>
              </a:solidFill>
              <a:latin typeface="Calibri"/>
            </a:endParaRPr>
          </a:p>
        </p:txBody>
      </p:sp>
      <p:sp>
        <p:nvSpPr>
          <p:cNvPr id="42" name="PlaceHolder 2"/>
          <p:cNvSpPr>
            <a:spLocks noGrp="1"/>
          </p:cNvSpPr>
          <p:nvPr>
            <p:ph type="body"/>
          </p:nvPr>
        </p:nvSpPr>
        <p:spPr>
          <a:xfrm>
            <a:off x="838080" y="1825560"/>
            <a:ext cx="10515240" cy="4350960"/>
          </a:xfrm>
          <a:prstGeom prst="rect">
            <a:avLst/>
          </a:prstGeom>
        </p:spPr>
        <p:txBody>
          <a:bodyPr/>
          <a:lstStyle/>
          <a:p>
            <a:pPr marL="228600" indent="-228240">
              <a:lnSpc>
                <a:spcPct val="90000"/>
              </a:lnSpc>
              <a:spcBef>
                <a:spcPts val="1001"/>
              </a:spcBef>
              <a:buClr>
                <a:srgbClr val="000000"/>
              </a:buClr>
              <a:buFont typeface="Arial"/>
              <a:buChar char="•"/>
            </a:pPr>
            <a:r>
              <a:rPr lang="en-US" sz="2800" b="0" strike="noStrike" spc="-1">
                <a:solidFill>
                  <a:srgbClr val="000000"/>
                </a:solidFill>
                <a:latin typeface="Arial"/>
              </a:rPr>
              <a:t>Edit Master text styles</a:t>
            </a:r>
            <a:endParaRPr lang="en-US" sz="2800" b="0" strike="noStrike" spc="-1">
              <a:solidFill>
                <a:srgbClr val="000000"/>
              </a:solidFill>
              <a:latin typeface="Calibri"/>
            </a:endParaRPr>
          </a:p>
          <a:p>
            <a:pPr marL="685800" lvl="1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400" b="0" strike="noStrike" spc="-1">
                <a:solidFill>
                  <a:srgbClr val="000000"/>
                </a:solidFill>
                <a:latin typeface="Arial"/>
              </a:rPr>
              <a:t>Second level</a:t>
            </a:r>
            <a:endParaRPr lang="en-US" sz="2400" b="0" strike="noStrike" spc="-1">
              <a:solidFill>
                <a:srgbClr val="000000"/>
              </a:solidFill>
              <a:latin typeface="Calibri"/>
            </a:endParaRPr>
          </a:p>
          <a:p>
            <a:pPr marL="1143000" lvl="2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2000" b="0" strike="noStrike" spc="-1">
                <a:solidFill>
                  <a:srgbClr val="000000"/>
                </a:solidFill>
                <a:latin typeface="Arial"/>
              </a:rPr>
              <a:t>Third level</a:t>
            </a:r>
            <a:endParaRPr lang="en-US" sz="2000" b="0" strike="noStrike" spc="-1">
              <a:solidFill>
                <a:srgbClr val="000000"/>
              </a:solidFill>
              <a:latin typeface="Calibri"/>
            </a:endParaRPr>
          </a:p>
          <a:p>
            <a:pPr marL="1600200" lvl="3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Fourth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  <a:p>
            <a:pPr marL="2057400" lvl="4" indent="-228240">
              <a:lnSpc>
                <a:spcPct val="90000"/>
              </a:lnSpc>
              <a:spcBef>
                <a:spcPts val="499"/>
              </a:spcBef>
              <a:buClr>
                <a:srgbClr val="000000"/>
              </a:buClr>
              <a:buFont typeface="Arial"/>
              <a:buChar char="•"/>
            </a:pPr>
            <a:r>
              <a:rPr lang="en-US" sz="1800" b="0" strike="noStrike" spc="-1">
                <a:solidFill>
                  <a:srgbClr val="000000"/>
                </a:solidFill>
                <a:latin typeface="Arial"/>
              </a:rPr>
              <a:t>Fifth level</a:t>
            </a:r>
            <a:endParaRPr lang="en-US" sz="1800" b="0" strike="noStrike" spc="-1">
              <a:solidFill>
                <a:srgbClr val="000000"/>
              </a:solidFill>
              <a:latin typeface="Calibri"/>
            </a:endParaRPr>
          </a:p>
        </p:txBody>
      </p:sp>
      <p:pic>
        <p:nvPicPr>
          <p:cNvPr id="43" name="Picture 7"/>
          <p:cNvPicPr/>
          <p:nvPr/>
        </p:nvPicPr>
        <p:blipFill>
          <a:blip r:embed="rId15"/>
          <a:stretch/>
        </p:blipFill>
        <p:spPr>
          <a:xfrm>
            <a:off x="10609560" y="6368400"/>
            <a:ext cx="1239480" cy="335160"/>
          </a:xfrm>
          <a:prstGeom prst="rect">
            <a:avLst/>
          </a:prstGeom>
          <a:ln>
            <a:noFill/>
          </a:ln>
        </p:spPr>
      </p:pic>
      <p:pic>
        <p:nvPicPr>
          <p:cNvPr id="44" name="Picture 8"/>
          <p:cNvPicPr/>
          <p:nvPr/>
        </p:nvPicPr>
        <p:blipFill>
          <a:blip r:embed="rId16"/>
          <a:srcRect l="24795" r="23226"/>
          <a:stretch/>
        </p:blipFill>
        <p:spPr>
          <a:xfrm>
            <a:off x="313200" y="6250320"/>
            <a:ext cx="252720" cy="550800"/>
          </a:xfrm>
          <a:prstGeom prst="rect">
            <a:avLst/>
          </a:prstGeom>
          <a:ln>
            <a:noFill/>
          </a:ln>
        </p:spPr>
      </p:pic>
      <p:sp>
        <p:nvSpPr>
          <p:cNvPr id="45" name="CustomShape 3"/>
          <p:cNvSpPr/>
          <p:nvPr/>
        </p:nvSpPr>
        <p:spPr>
          <a:xfrm>
            <a:off x="9225000" y="6400800"/>
            <a:ext cx="1377360" cy="2847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Овај пројекат финансира</a:t>
            </a:r>
            <a:endParaRPr lang="en-US" sz="800" b="0" strike="noStrike" spc="-1">
              <a:latin typeface="Arial"/>
            </a:endParaRPr>
          </a:p>
          <a:p>
            <a:pPr algn="r">
              <a:lnSpc>
                <a:spcPct val="80000"/>
              </a:lnSpc>
            </a:pPr>
            <a:r>
              <a:rPr lang="en-US" sz="800" b="0" strike="noStrike" spc="-1">
                <a:solidFill>
                  <a:srgbClr val="000000"/>
                </a:solidFill>
                <a:latin typeface="Arial"/>
              </a:rPr>
              <a:t>Европска унија</a:t>
            </a:r>
            <a:endParaRPr lang="en-US" sz="800" b="0" strike="noStrike" spc="-1">
              <a:latin typeface="Arial"/>
            </a:endParaRPr>
          </a:p>
        </p:txBody>
      </p:sp>
      <p:sp>
        <p:nvSpPr>
          <p:cNvPr id="46" name="CustomShape 4"/>
          <p:cNvSpPr/>
          <p:nvPr/>
        </p:nvSpPr>
        <p:spPr>
          <a:xfrm>
            <a:off x="561600" y="6393960"/>
            <a:ext cx="1541880" cy="3819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Република Србија</a:t>
            </a:r>
            <a:endParaRPr lang="sr-Cyrl-RS" sz="800" b="0" strike="noStrike" spc="-1" noProof="0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Министарство просвете, </a:t>
            </a:r>
            <a:endParaRPr lang="sr-Cyrl-RS" sz="800" b="0" strike="noStrike" spc="-1" noProof="0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sr-Cyrl-RS" sz="800" b="0" strike="noStrike" spc="-1" noProof="0" dirty="0">
                <a:solidFill>
                  <a:srgbClr val="000000"/>
                </a:solidFill>
                <a:latin typeface="Arial"/>
              </a:rPr>
              <a:t>науке и технолошког развоја</a:t>
            </a:r>
            <a:endParaRPr lang="sr-Cyrl-RS" sz="800" b="0" strike="noStrike" spc="-1" noProof="0" dirty="0">
              <a:latin typeface="Arial"/>
            </a:endParaRPr>
          </a:p>
        </p:txBody>
      </p:sp>
      <p:sp>
        <p:nvSpPr>
          <p:cNvPr id="47" name="Line 5"/>
          <p:cNvSpPr/>
          <p:nvPr/>
        </p:nvSpPr>
        <p:spPr>
          <a:xfrm>
            <a:off x="255600" y="6207120"/>
            <a:ext cx="11706480" cy="5760"/>
          </a:xfrm>
          <a:prstGeom prst="line">
            <a:avLst/>
          </a:prstGeom>
          <a:ln w="12600">
            <a:solidFill>
              <a:schemeClr val="bg1">
                <a:lumMod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/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  <p:sldLayoutId id="2147483673" r:id="rId12"/>
    <p:sldLayoutId id="2147483674" r:id="rId13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l-S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1.xml"/><Relationship Id="rId7" Type="http://schemas.microsoft.com/office/2007/relationships/diagramDrawing" Target="../diagrams/drawing1.xm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1.xml"/><Relationship Id="rId5" Type="http://schemas.openxmlformats.org/officeDocument/2006/relationships/diagramQuickStyle" Target="../diagrams/quickStyle1.xml"/><Relationship Id="rId4" Type="http://schemas.openxmlformats.org/officeDocument/2006/relationships/diagramLayout" Target="../diagrams/layout1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3.xml"/><Relationship Id="rId2" Type="http://schemas.openxmlformats.org/officeDocument/2006/relationships/diagramData" Target="../diagrams/data3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3.xml"/><Relationship Id="rId5" Type="http://schemas.openxmlformats.org/officeDocument/2006/relationships/diagramColors" Target="../diagrams/colors3.xml"/><Relationship Id="rId4" Type="http://schemas.openxmlformats.org/officeDocument/2006/relationships/diagramQuickStyle" Target="../diagrams/quickStyle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4.xml"/><Relationship Id="rId2" Type="http://schemas.openxmlformats.org/officeDocument/2006/relationships/diagramData" Target="../diagrams/data4.xml"/><Relationship Id="rId1" Type="http://schemas.openxmlformats.org/officeDocument/2006/relationships/slideLayout" Target="../slideLayouts/slideLayout15.xml"/><Relationship Id="rId6" Type="http://schemas.microsoft.com/office/2007/relationships/diagramDrawing" Target="../diagrams/drawing4.xml"/><Relationship Id="rId5" Type="http://schemas.openxmlformats.org/officeDocument/2006/relationships/diagramColors" Target="../diagrams/colors4.xml"/><Relationship Id="rId4" Type="http://schemas.openxmlformats.org/officeDocument/2006/relationships/diagramQuickStyle" Target="../diagrams/quickStyle4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5.xml"/><Relationship Id="rId7" Type="http://schemas.microsoft.com/office/2007/relationships/diagramDrawing" Target="../diagrams/drawing5.xm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5.xml"/><Relationship Id="rId6" Type="http://schemas.openxmlformats.org/officeDocument/2006/relationships/diagramColors" Target="../diagrams/colors5.xml"/><Relationship Id="rId5" Type="http://schemas.openxmlformats.org/officeDocument/2006/relationships/diagramQuickStyle" Target="../diagrams/quickStyle5.xml"/><Relationship Id="rId4" Type="http://schemas.openxmlformats.org/officeDocument/2006/relationships/diagramLayout" Target="../diagrams/layout5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5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radovan.zivkovic@mpn.gov.rs" TargetMode="Externa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5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6.xml"/><Relationship Id="rId7" Type="http://schemas.microsoft.com/office/2007/relationships/diagramDrawing" Target="../diagrams/drawing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6.xml"/><Relationship Id="rId5" Type="http://schemas.openxmlformats.org/officeDocument/2006/relationships/diagramQuickStyle" Target="../diagrams/quickStyle6.xml"/><Relationship Id="rId4" Type="http://schemas.openxmlformats.org/officeDocument/2006/relationships/diagramLayout" Target="../diagrams/layout6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diagramData" Target="../diagrams/data7.xml"/><Relationship Id="rId7" Type="http://schemas.microsoft.com/office/2007/relationships/diagramDrawing" Target="../diagrams/drawing7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5.xml"/><Relationship Id="rId6" Type="http://schemas.openxmlformats.org/officeDocument/2006/relationships/diagramColors" Target="../diagrams/colors7.xml"/><Relationship Id="rId5" Type="http://schemas.openxmlformats.org/officeDocument/2006/relationships/diagramQuickStyle" Target="../diagrams/quickStyle7.xml"/><Relationship Id="rId4" Type="http://schemas.openxmlformats.org/officeDocument/2006/relationships/diagramLayout" Target="../diagrams/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3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3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3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5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1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hyperlink" Target="mailto:srednje@mpn.gov.rs" TargetMode="External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6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TextShape 1"/>
          <p:cNvSpPr txBox="1"/>
          <p:nvPr/>
        </p:nvSpPr>
        <p:spPr>
          <a:xfrm>
            <a:off x="1716105" y="2067939"/>
            <a:ext cx="9198207" cy="1537920"/>
          </a:xfrm>
          <a:prstGeom prst="rect">
            <a:avLst/>
          </a:prstGeom>
          <a:noFill/>
          <a:ln>
            <a:noFill/>
          </a:ln>
        </p:spPr>
        <p:txBody>
          <a:bodyPr anchor="b"/>
          <a:lstStyle/>
          <a:p>
            <a:pPr algn="ctr">
              <a:lnSpc>
                <a:spcPct val="90000"/>
              </a:lnSpc>
            </a:pPr>
            <a:r>
              <a:rPr lang="sr-Cyrl-RS" sz="4400" spc="-1" dirty="0">
                <a:solidFill>
                  <a:srgbClr val="1E4E79"/>
                </a:solidFill>
              </a:rPr>
              <a:t>Припреме за </a:t>
            </a:r>
            <a:r>
              <a:rPr lang="sr-Cyrl-RS" sz="4400" spc="-1" dirty="0" smtClean="0">
                <a:solidFill>
                  <a:srgbClr val="1E4E79"/>
                </a:solidFill>
              </a:rPr>
              <a:t>пробу државне матуре</a:t>
            </a:r>
            <a:endParaRPr lang="sr-Cyrl-RS" sz="4400" spc="-1" dirty="0">
              <a:solidFill>
                <a:srgbClr val="1E4E79"/>
              </a:solidFill>
              <a:latin typeface="Arial"/>
            </a:endParaRPr>
          </a:p>
        </p:txBody>
      </p:sp>
      <p:sp>
        <p:nvSpPr>
          <p:cNvPr id="85" name="TextShape 2"/>
          <p:cNvSpPr txBox="1"/>
          <p:nvPr/>
        </p:nvSpPr>
        <p:spPr>
          <a:xfrm>
            <a:off x="1215180" y="4625118"/>
            <a:ext cx="9489240" cy="816894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algn="ctr">
              <a:lnSpc>
                <a:spcPct val="100000"/>
              </a:lnSpc>
            </a:pPr>
            <a:endParaRPr lang="sr-Cyrl-RS" sz="2000" b="0" strike="noStrike" spc="-1" dirty="0">
              <a:solidFill>
                <a:schemeClr val="bg2">
                  <a:lumMod val="25000"/>
                </a:schemeClr>
              </a:solidFill>
              <a:latin typeface="Arial"/>
            </a:endParaRPr>
          </a:p>
        </p:txBody>
      </p:sp>
      <p:pic>
        <p:nvPicPr>
          <p:cNvPr id="86" name="Picture 3"/>
          <p:cNvPicPr/>
          <p:nvPr/>
        </p:nvPicPr>
        <p:blipFill>
          <a:blip r:embed="rId2"/>
          <a:srcRect l="24839" r="23193"/>
          <a:stretch/>
        </p:blipFill>
        <p:spPr>
          <a:xfrm>
            <a:off x="351720" y="49680"/>
            <a:ext cx="561960" cy="1109520"/>
          </a:xfrm>
          <a:prstGeom prst="rect">
            <a:avLst/>
          </a:prstGeom>
          <a:ln>
            <a:noFill/>
          </a:ln>
        </p:spPr>
      </p:pic>
      <p:sp>
        <p:nvSpPr>
          <p:cNvPr id="89" name="CustomShape 4"/>
          <p:cNvSpPr/>
          <p:nvPr/>
        </p:nvSpPr>
        <p:spPr>
          <a:xfrm>
            <a:off x="937800" y="483120"/>
            <a:ext cx="2369520" cy="56556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wrap="none" lIns="90000" tIns="45000" rIns="90000" bIns="45000"/>
          <a:lstStyle/>
          <a:p>
            <a:pPr>
              <a:lnSpc>
                <a:spcPct val="80000"/>
              </a:lnSpc>
            </a:pPr>
            <a:r>
              <a:rPr lang="en-US" sz="1300" b="0" strike="noStrike" spc="-1" dirty="0">
                <a:solidFill>
                  <a:srgbClr val="000000"/>
                </a:solidFill>
                <a:latin typeface="Arial"/>
              </a:rPr>
              <a:t>РЕПУБЛИКА СРБИЈА</a:t>
            </a:r>
            <a:endParaRPr lang="en-US" sz="13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r>
              <a:rPr lang="en-US" sz="1300" b="0" strike="noStrike" spc="-1" dirty="0" err="1">
                <a:solidFill>
                  <a:srgbClr val="000000"/>
                </a:solidFill>
                <a:latin typeface="Arial"/>
              </a:rPr>
              <a:t>Министарство</a:t>
            </a:r>
            <a:r>
              <a:rPr lang="en-US" sz="1300" b="0" strike="noStrike" spc="-1" dirty="0">
                <a:solidFill>
                  <a:srgbClr val="000000"/>
                </a:solidFill>
                <a:latin typeface="Arial"/>
              </a:rPr>
              <a:t> </a:t>
            </a:r>
            <a:r>
              <a:rPr lang="en-US" sz="1300" b="0" strike="noStrike" spc="-1" dirty="0" err="1" smtClean="0">
                <a:solidFill>
                  <a:srgbClr val="000000"/>
                </a:solidFill>
                <a:latin typeface="Arial"/>
              </a:rPr>
              <a:t>просвете</a:t>
            </a:r>
            <a:r>
              <a:rPr lang="en-US" sz="1300" b="0" strike="noStrike" spc="-1" dirty="0" smtClean="0">
                <a:solidFill>
                  <a:srgbClr val="000000"/>
                </a:solidFill>
                <a:latin typeface="Arial"/>
              </a:rPr>
              <a:t> </a:t>
            </a:r>
            <a:endParaRPr lang="en-US" sz="1300" b="0" strike="noStrike" spc="-1" dirty="0">
              <a:latin typeface="Arial"/>
            </a:endParaRPr>
          </a:p>
          <a:p>
            <a:pPr>
              <a:lnSpc>
                <a:spcPct val="80000"/>
              </a:lnSpc>
            </a:pPr>
            <a:endParaRPr lang="en-US" sz="1300" spc="-1" dirty="0">
              <a:solidFill>
                <a:srgbClr val="000000"/>
              </a:solidFill>
              <a:latin typeface="Arial"/>
            </a:endParaRPr>
          </a:p>
          <a:p>
            <a:pPr>
              <a:lnSpc>
                <a:spcPct val="80000"/>
              </a:lnSpc>
            </a:pPr>
            <a:endParaRPr lang="en-US" sz="1300" b="0" strike="noStrike" spc="-1" dirty="0">
              <a:latin typeface="Arial"/>
            </a:endParaRPr>
          </a:p>
        </p:txBody>
      </p:sp>
      <p:sp>
        <p:nvSpPr>
          <p:cNvPr id="91" name="CustomShape 6"/>
          <p:cNvSpPr/>
          <p:nvPr/>
        </p:nvSpPr>
        <p:spPr>
          <a:xfrm>
            <a:off x="442800" y="6006960"/>
            <a:ext cx="11389320" cy="516600"/>
          </a:xfrm>
          <a:prstGeom prst="rect">
            <a:avLst/>
          </a:prstGeom>
          <a:noFill/>
          <a:ln>
            <a:noFill/>
          </a:ln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/>
        </p:style>
        <p:txBody>
          <a:bodyPr lIns="90000" tIns="45000" rIns="90000" bIns="45000"/>
          <a:lstStyle/>
          <a:p>
            <a:pPr algn="ctr">
              <a:lnSpc>
                <a:spcPct val="100000"/>
              </a:lnSpc>
            </a:pPr>
            <a:endParaRPr lang="sr-Cyrl-RS" sz="1400" b="0" strike="noStrike" spc="-1" dirty="0">
              <a:solidFill>
                <a:schemeClr val="bg2">
                  <a:lumMod val="25000"/>
                </a:schemeClr>
              </a:solidFill>
              <a:latin typeface="Arial"/>
            </a:endParaRPr>
          </a:p>
        </p:txBody>
      </p:sp>
      <p:sp>
        <p:nvSpPr>
          <p:cNvPr id="2" name="Google Shape;95;p1">
            <a:extLst>
              <a:ext uri="{FF2B5EF4-FFF2-40B4-BE49-F238E27FC236}">
                <a16:creationId xmlns:a16="http://schemas.microsoft.com/office/drawing/2014/main" id="{77797925-6887-4965-AE0B-98E99B07FEF2}"/>
              </a:ext>
            </a:extLst>
          </p:cNvPr>
          <p:cNvSpPr txBox="1"/>
          <p:nvPr/>
        </p:nvSpPr>
        <p:spPr>
          <a:xfrm>
            <a:off x="1716105" y="3605859"/>
            <a:ext cx="8759790" cy="116208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t" anchorCtr="0">
            <a:noAutofit/>
          </a:bodyPr>
          <a:lstStyle/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endParaRPr lang="sr-Cyrl-RS" sz="1800" b="1" i="0" u="none" strike="noStrike" cap="none" dirty="0" smtClean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  <a:p>
            <a:pPr marL="0" marR="0" lvl="0" indent="0" algn="ctr" rtl="0"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1800" b="1" i="0" u="none" strike="noStrike" cap="none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САСТАНАК </a:t>
            </a:r>
            <a:r>
              <a:rPr lang="sr-Cyrl-RS" b="1" dirty="0" smtClean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СА ДИРЕКТОРИМА СРЕДЊИХ ШКОЛА</a:t>
            </a:r>
            <a:endParaRPr sz="1800" b="1" i="0" u="none" strike="noStrike" cap="none" dirty="0">
              <a:solidFill>
                <a:srgbClr val="1E4E79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1"/>
            <a:ext cx="10515240" cy="1097280"/>
          </a:xfrm>
        </p:spPr>
        <p:txBody>
          <a:bodyPr/>
          <a:lstStyle/>
          <a:p>
            <a:pPr algn="ctr"/>
            <a: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sr-Cyrl-R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Информисање пре пробе</a:t>
            </a:r>
            <a: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en-US" dirty="0" smtClean="0">
                <a:solidFill>
                  <a:srgbClr val="1E4E79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334980" y="1097281"/>
            <a:ext cx="11521440" cy="4782726"/>
          </a:xfrm>
        </p:spPr>
        <p:txBody>
          <a:bodyPr/>
          <a:lstStyle/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Информације о процедурама за спровођење испита</a:t>
            </a:r>
          </a:p>
          <a:p>
            <a:pPr marL="0" indent="0">
              <a:buNone/>
            </a:pPr>
            <a:r>
              <a:rPr lang="sr-Cyrl-RS" sz="3200" dirty="0"/>
              <a:t>У</a:t>
            </a:r>
            <a:r>
              <a:rPr lang="sr-Cyrl-RS" sz="3200" dirty="0" smtClean="0"/>
              <a:t>путства за дежурне и супервизоре</a:t>
            </a:r>
          </a:p>
          <a:p>
            <a:pPr marL="0" indent="0">
              <a:buNone/>
            </a:pPr>
            <a:r>
              <a:rPr lang="sr-Cyrl-RS" sz="3200" dirty="0"/>
              <a:t>У</a:t>
            </a:r>
            <a:r>
              <a:rPr lang="sr-Cyrl-RS" sz="3200" dirty="0" smtClean="0"/>
              <a:t>путства за прегледаче, упутства за комисије</a:t>
            </a:r>
          </a:p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Информативни састанци са окружним комисијама (ШУ)</a:t>
            </a:r>
          </a:p>
          <a:p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Обуке за оператере у скенинг центрима...</a:t>
            </a:r>
          </a:p>
          <a:p>
            <a:pPr marL="0" indent="0">
              <a:buNone/>
            </a:pPr>
            <a:endParaRPr lang="sr-Cyrl-RS" sz="3200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marL="0" indent="0" algn="ctr">
              <a:buNone/>
            </a:pP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И НАЈВАЖНИЈЕ</a:t>
            </a:r>
          </a:p>
          <a:p>
            <a:pPr marL="0" indent="0" algn="ctr">
              <a:buNone/>
            </a:pPr>
            <a:r>
              <a:rPr lang="sr-Cyrl-RS" sz="3200" dirty="0">
                <a:solidFill>
                  <a:schemeClr val="accent1">
                    <a:lumMod val="50000"/>
                  </a:schemeClr>
                </a:solidFill>
              </a:rPr>
              <a:t>и</a:t>
            </a:r>
            <a:r>
              <a:rPr lang="sr-Cyrl-RS" sz="3200" dirty="0" smtClean="0">
                <a:solidFill>
                  <a:schemeClr val="accent1">
                    <a:lumMod val="50000"/>
                  </a:schemeClr>
                </a:solidFill>
              </a:rPr>
              <a:t>нформисање ученика и одељенских старешина </a:t>
            </a:r>
            <a:endParaRPr lang="en-US" sz="32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158134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ADDFC8E-1EB2-4AC1-88F1-8219F575FC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Најважнији кораци/процеси у спровођењу државне матуре</a:t>
            </a:r>
            <a:endParaRPr lang="en-US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257BE324-86E5-416D-A9FE-5365381F5C3F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56399761"/>
              </p:ext>
            </p:extLst>
          </p:nvPr>
        </p:nvGraphicFramePr>
        <p:xfrm>
          <a:off x="748145" y="1690200"/>
          <a:ext cx="10605655" cy="448676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081798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1. </a:t>
            </a:r>
            <a:r>
              <a:rPr lang="sr-Cyrl-RS" sz="4000" dirty="0">
                <a:solidFill>
                  <a:schemeClr val="accent1">
                    <a:lumMod val="75000"/>
                  </a:schemeClr>
                </a:solidFill>
              </a:rPr>
              <a:t>Припрема за полагање испита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03222798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41617765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2. </a:t>
            </a:r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Полагање испита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endParaRPr lang="en-GB" dirty="0">
              <a:solidFill>
                <a:schemeClr val="accent1">
                  <a:lumMod val="75000"/>
                </a:schemeClr>
              </a:solidFill>
            </a:endParaRPr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40806469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8688926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0"/>
            <a:ext cx="11094840" cy="1325160"/>
          </a:xfrm>
        </p:spPr>
        <p:txBody>
          <a:bodyPr/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3. </a:t>
            </a:r>
            <a:r>
              <a:rPr lang="sr-Cyrl-RS" dirty="0" smtClean="0">
                <a:solidFill>
                  <a:schemeClr val="accent1">
                    <a:lumMod val="75000"/>
                  </a:schemeClr>
                </a:solidFill>
              </a:rPr>
              <a:t>Прегледање 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и објављивање резултата </a:t>
            </a:r>
            <a:r>
              <a:rPr lang="en-GB" dirty="0"/>
              <a:t/>
            </a:r>
            <a:br>
              <a:rPr lang="en-GB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3581894136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3327123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4. </a:t>
            </a:r>
            <a:r>
              <a:rPr lang="sr-Cyrl-RS" sz="3600" dirty="0">
                <a:solidFill>
                  <a:schemeClr val="accent1">
                    <a:lumMod val="75000"/>
                  </a:schemeClr>
                </a:solidFill>
              </a:rPr>
              <a:t>Након објављивања резултата</a:t>
            </a:r>
            <a:r>
              <a:rPr lang="sr-Cyrl-RS" dirty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en-GB" dirty="0"/>
              <a:t/>
            </a:r>
            <a:br>
              <a:rPr lang="en-GB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078575922"/>
              </p:ext>
            </p:extLst>
          </p:nvPr>
        </p:nvGraphicFramePr>
        <p:xfrm>
          <a:off x="838200" y="1825625"/>
          <a:ext cx="1051560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6395508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пробну матуру?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711975" y="1403011"/>
            <a:ext cx="10867111" cy="3748342"/>
          </a:xfrm>
        </p:spPr>
        <p:txBody>
          <a:bodyPr>
            <a:normAutofit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Општа матура</a:t>
            </a: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: </a:t>
            </a:r>
          </a:p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српски језик и књижевност/матерњи језик и књижевност </a:t>
            </a:r>
          </a:p>
          <a:p>
            <a:pPr marL="514350" indent="-514350">
              <a:buAutoNum type="arabicPeriod"/>
            </a:pP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математика </a:t>
            </a:r>
            <a:endParaRPr lang="sr-Cyrl-RS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sr-Cyrl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општеобразовни </a:t>
            </a:r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предмет са листе</a:t>
            </a:r>
          </a:p>
          <a:p>
            <a:endParaRPr lang="sr-Cyrl-RS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val="6895368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пробну </a:t>
            </a:r>
            <a:r>
              <a:rPr lang="sr-Cyrl-RS" sz="3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уметничку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матуру</a:t>
            </a: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?</a:t>
            </a:r>
            <a:endParaRPr lang="en-US" sz="3600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838080" y="1942523"/>
            <a:ext cx="10515240" cy="216712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</a:t>
            </a:r>
            <a:r>
              <a:rPr lang="ru-RU" sz="24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школе музичке уметности</a:t>
            </a:r>
          </a:p>
          <a:p>
            <a:pPr marL="514350" indent="-514350">
              <a:buAutoNum type="arabicPeriod"/>
            </a:pPr>
            <a:r>
              <a:rPr lang="ru-RU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српски </a:t>
            </a: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језик и књижевност/матерњи језик и књижевност</a:t>
            </a:r>
          </a:p>
          <a:p>
            <a:pPr marL="514350" indent="-514350">
              <a:buAutoNum type="arabicPeriod"/>
            </a:pPr>
            <a:r>
              <a:rPr lang="ru-RU" sz="2400" dirty="0">
                <a:latin typeface="Calibri" panose="020F0502020204030204" pitchFamily="34" charset="0"/>
                <a:cs typeface="Calibri" panose="020F0502020204030204" pitchFamily="34" charset="0"/>
              </a:rPr>
              <a:t>математика</a:t>
            </a:r>
          </a:p>
          <a:p>
            <a:pPr marL="514350" indent="-514350">
              <a:buAutoNum type="arabicPeriod"/>
            </a:pP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солфеђо и хармонија </a:t>
            </a:r>
            <a: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(обавезан за </a:t>
            </a:r>
            <a:r>
              <a:rPr lang="sr-Cyrl-RS" sz="2400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профил </a:t>
            </a:r>
            <a:r>
              <a:rPr lang="sr-Cyrl-RS" sz="2400" i="1" dirty="0">
                <a:latin typeface="Calibri" panose="020F0502020204030204" pitchFamily="34" charset="0"/>
                <a:cs typeface="Calibri" panose="020F0502020204030204" pitchFamily="34" charset="0"/>
              </a:rPr>
              <a:t>музички сарадник</a:t>
            </a: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)</a:t>
            </a:r>
          </a:p>
          <a:p>
            <a:pPr marL="0" indent="0">
              <a:buNone/>
            </a:pPr>
            <a:r>
              <a:rPr lang="sr-Cyrl-RS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вокално-инструментални </a:t>
            </a:r>
            <a:r>
              <a:rPr lang="sr-Cyrl-RS" sz="2400" dirty="0">
                <a:latin typeface="Calibri" panose="020F0502020204030204" pitchFamily="34" charset="0"/>
                <a:cs typeface="Calibri" panose="020F0502020204030204" pitchFamily="34" charset="0"/>
              </a:rPr>
              <a:t>одсек - општеобразовни предмет </a:t>
            </a:r>
            <a:endParaRPr lang="sr-Cyrl-RS" sz="24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           </a:t>
            </a: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/>
          </p:nvPr>
        </p:nvSpPr>
        <p:spPr>
          <a:xfrm>
            <a:off x="838080" y="4626864"/>
            <a:ext cx="10515240" cy="2002536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sz="2800" b="1" i="1" dirty="0" smtClean="0">
                <a:latin typeface="Calibri" panose="020F0502020204030204" pitchFamily="34" charset="0"/>
                <a:cs typeface="Calibri" panose="020F0502020204030204" pitchFamily="34" charset="0"/>
              </a:rPr>
              <a:t>        школе ликовне уметности</a:t>
            </a:r>
            <a:endParaRPr lang="ru-RU" sz="2800" b="1" i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/>
            </a:pP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српски </a:t>
            </a: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језик и књижевност/матерњи језик и књижевност</a:t>
            </a:r>
          </a:p>
          <a:p>
            <a:pPr marL="514350" indent="-514350">
              <a:buAutoNum type="arabicPeriod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м</a:t>
            </a:r>
            <a:r>
              <a:rPr lang="ru-RU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атематика (обавезан за техничара дизајна ентеријера)</a:t>
            </a:r>
          </a:p>
          <a:p>
            <a:pPr marL="514350" indent="-514350">
              <a:buAutoNum type="arabicPeriod"/>
            </a:pPr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општеобразовни предмет</a:t>
            </a:r>
            <a:endParaRPr lang="ru-RU" sz="28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endParaRPr lang="ru-RU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2600" dirty="0" smtClean="0">
                <a:solidFill>
                  <a:srgbClr val="FF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sr-Cyrl-RS" sz="26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77360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Који испити су планирани за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пробну матуру?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05740" y="1285839"/>
            <a:ext cx="11875770" cy="4549569"/>
          </a:xfrm>
        </p:spPr>
        <p:txBody>
          <a:bodyPr>
            <a:normAutofit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Стручна матура:</a:t>
            </a:r>
            <a:r>
              <a:rPr lang="sr-Cyrl-RS" sz="3200" u="sng" dirty="0">
                <a:solidFill>
                  <a:srgbClr val="FF66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endParaRPr lang="sr-Cyrl-RS" sz="3200" u="sng" dirty="0">
              <a:solidFill>
                <a:srgbClr val="FF66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dirty="0">
                <a:latin typeface="Calibri" panose="020F0502020204030204" pitchFamily="34" charset="0"/>
                <a:cs typeface="Calibri" panose="020F0502020204030204" pitchFamily="34" charset="0"/>
              </a:rPr>
              <a:t>1.      </a:t>
            </a: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српски језик и књижевност/матерњи језик и књижевност </a:t>
            </a:r>
          </a:p>
          <a:p>
            <a:pPr marL="514350" indent="-514350">
              <a:buAutoNum type="arabicPeriod" startAt="2"/>
            </a:pPr>
            <a:r>
              <a:rPr lang="ru-RU" sz="3200" dirty="0">
                <a:latin typeface="Calibri" panose="020F0502020204030204" pitchFamily="34" charset="0"/>
                <a:cs typeface="Calibri" panose="020F0502020204030204" pitchFamily="34" charset="0"/>
              </a:rPr>
              <a:t>    математика </a:t>
            </a:r>
            <a:endParaRPr lang="ru-RU" sz="32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14350" indent="-514350">
              <a:buAutoNum type="arabicPeriod" startAt="3"/>
            </a:pPr>
            <a:r>
              <a:rPr lang="sr-Cyrl-RS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    т</a:t>
            </a:r>
            <a:r>
              <a:rPr lang="ru-RU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ест за проверу стручно-теоријских знањa</a:t>
            </a:r>
            <a:endParaRPr lang="sr-Cyrl-RS" sz="3200" dirty="0" smtClean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val="20662344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9319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Ко полаже испите у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пробној матури?</a:t>
            </a:r>
            <a:endParaRPr lang="sr-Cyrl-RS" sz="3600" b="1" dirty="0">
              <a:solidFill>
                <a:schemeClr val="accent1">
                  <a:lumMod val="75000"/>
                </a:schemeClr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74321" y="1285839"/>
            <a:ext cx="11738610" cy="4549569"/>
          </a:xfrm>
        </p:spPr>
        <p:txBody>
          <a:bodyPr>
            <a:normAutofit fontScale="92500"/>
          </a:bodyPr>
          <a:lstStyle/>
          <a:p>
            <a:endParaRPr lang="sr-Cyrl-RS" sz="3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u="sng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УЧЕНИЦИ ТРЕЋЕГ </a:t>
            </a:r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РАЗРЕДА СВИХ ДРЖАВНИХ </a:t>
            </a:r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И ПРИВАТНИХ </a:t>
            </a:r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СРЕДЊИХ </a:t>
            </a:r>
            <a:r>
              <a:rPr lang="sr-Cyrl-RS" sz="3200" b="1" u="sng" dirty="0">
                <a:latin typeface="Calibri" panose="020F0502020204030204" pitchFamily="34" charset="0"/>
                <a:cs typeface="Calibri" panose="020F0502020204030204" pitchFamily="34" charset="0"/>
              </a:rPr>
              <a:t>ШКОЛА НА ТЕРИТОРИЈИ </a:t>
            </a:r>
            <a:r>
              <a:rPr lang="sr-Cyrl-RS" sz="3200" b="1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РЕПУБЛИКЕ СРБИЈЕ</a:t>
            </a:r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Дакле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:</a:t>
            </a:r>
          </a:p>
          <a:p>
            <a:endParaRPr lang="sr-Cyrl-RS" sz="3200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1. максималан 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број 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испита </a:t>
            </a: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за једног ученика у 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пробној матури је ТРИ</a:t>
            </a:r>
          </a:p>
          <a:p>
            <a:pPr marL="514350" indent="-514350">
              <a:buAutoNum type="arabicPeriod" startAt="2"/>
            </a:pPr>
            <a:r>
              <a:rPr lang="sr-Cyrl-RS" sz="3200" b="1" dirty="0">
                <a:latin typeface="Calibri" panose="020F0502020204030204" pitchFamily="34" charset="0"/>
                <a:cs typeface="Calibri" panose="020F0502020204030204" pitchFamily="34" charset="0"/>
              </a:rPr>
              <a:t>у</a:t>
            </a:r>
            <a:r>
              <a:rPr lang="sr-Cyrl-RS" sz="32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ченици који нису имали у плану и програму математику најмање три године не морају (али могу ако то желе) приступи овом испиту</a:t>
            </a:r>
            <a:endParaRPr lang="sr-Cyrl-RS" sz="3200" dirty="0">
              <a:solidFill>
                <a:srgbClr val="FF0000"/>
              </a:solidFill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sr-Cyrl-RS" sz="3200" b="1" dirty="0"/>
          </a:p>
        </p:txBody>
      </p:sp>
    </p:spTree>
    <p:extLst>
      <p:ext uri="{BB962C8B-B14F-4D97-AF65-F5344CB8AC3E}">
        <p14:creationId xmlns:p14="http://schemas.microsoft.com/office/powerpoint/2010/main" val="732102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pc="-1" dirty="0">
                <a:solidFill>
                  <a:srgbClr val="1E4E79"/>
                </a:solidFill>
              </a:rPr>
              <a:t>Државна матура</a:t>
            </a:r>
            <a:r>
              <a:rPr lang="sr-Cyrl-RS" spc="-1" dirty="0">
                <a:solidFill>
                  <a:srgbClr val="1E4E79"/>
                </a:solidFill>
                <a:latin typeface="Calibri"/>
              </a:rPr>
              <a:t/>
            </a:r>
            <a:br>
              <a:rPr lang="sr-Cyrl-RS" spc="-1" dirty="0">
                <a:solidFill>
                  <a:srgbClr val="1E4E79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328738"/>
            <a:ext cx="10515240" cy="4847782"/>
          </a:xfrm>
        </p:spPr>
        <p:txBody>
          <a:bodyPr/>
          <a:lstStyle/>
          <a:p>
            <a:pPr>
              <a:spcBef>
                <a:spcPts val="1001"/>
              </a:spcBef>
              <a:spcAft>
                <a:spcPts val="1199"/>
              </a:spcAft>
            </a:pPr>
            <a:r>
              <a:rPr lang="sr-Cyrl-RS" sz="2800" spc="-1" dirty="0">
                <a:solidFill>
                  <a:srgbClr val="000000"/>
                </a:solidFill>
              </a:rPr>
              <a:t>Два испита на крају средњег образовања и васпитања:</a:t>
            </a:r>
            <a:endParaRPr lang="sr-Cyrl-RS" sz="2800" spc="-1" dirty="0">
              <a:solidFill>
                <a:srgbClr val="000000"/>
              </a:solidFill>
              <a:latin typeface="Calibri"/>
            </a:endParaRPr>
          </a:p>
          <a:p>
            <a:pPr marL="360" algn="just"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</a:pPr>
            <a:r>
              <a:rPr lang="sr-Cyrl-RS" sz="2800" b="1" spc="-1" dirty="0">
                <a:solidFill>
                  <a:srgbClr val="1E4E79"/>
                </a:solidFill>
              </a:rPr>
              <a:t>Завршни испит </a:t>
            </a:r>
            <a:r>
              <a:rPr lang="sr-Cyrl-RS" sz="2800" spc="-1" dirty="0">
                <a:solidFill>
                  <a:srgbClr val="000000"/>
                </a:solidFill>
              </a:rPr>
              <a:t>после трогодишњих програма средњег стручног </a:t>
            </a:r>
            <a:r>
              <a:rPr lang="sr-Cyrl-RS" sz="2800" spc="-1" dirty="0" smtClean="0">
                <a:solidFill>
                  <a:srgbClr val="000000"/>
                </a:solidFill>
              </a:rPr>
              <a:t>образовања</a:t>
            </a:r>
            <a:endParaRPr lang="en-US" sz="2800" spc="-1" dirty="0" smtClean="0">
              <a:solidFill>
                <a:srgbClr val="000000"/>
              </a:solidFill>
            </a:endParaRPr>
          </a:p>
          <a:p>
            <a:pPr marL="360" algn="ctr">
              <a:spcBef>
                <a:spcPts val="1001"/>
              </a:spcBef>
              <a:spcAft>
                <a:spcPts val="601"/>
              </a:spcAft>
              <a:buClr>
                <a:srgbClr val="000000"/>
              </a:buClr>
            </a:pPr>
            <a:r>
              <a:rPr lang="en-US" sz="2800" spc="-1" dirty="0" smtClean="0">
                <a:solidFill>
                  <a:srgbClr val="000000"/>
                </a:solidFill>
                <a:latin typeface="Calibri"/>
                <a:hlinkClick r:id="rId2"/>
              </a:rPr>
              <a:t>radovan.zivkovic@mpn.gov.rs</a:t>
            </a:r>
            <a:r>
              <a:rPr lang="en-US" sz="2800" spc="-1" dirty="0" smtClean="0">
                <a:solidFill>
                  <a:srgbClr val="000000"/>
                </a:solidFill>
                <a:latin typeface="Calibri"/>
              </a:rPr>
              <a:t> </a:t>
            </a:r>
            <a:endParaRPr lang="sr-Cyrl-RS" sz="2800" spc="-1" dirty="0">
              <a:solidFill>
                <a:srgbClr val="000000"/>
              </a:solidFill>
              <a:latin typeface="Calibri"/>
            </a:endParaRPr>
          </a:p>
          <a:p>
            <a:pPr marL="360">
              <a:spcBef>
                <a:spcPts val="1001"/>
              </a:spcBef>
              <a:spcAft>
                <a:spcPts val="1800"/>
              </a:spcAft>
              <a:buClr>
                <a:srgbClr val="000000"/>
              </a:buClr>
            </a:pPr>
            <a:r>
              <a:rPr lang="sr-Cyrl-RS" sz="2800" b="1" spc="-1" dirty="0">
                <a:solidFill>
                  <a:srgbClr val="1E4E79"/>
                </a:solidFill>
                <a:ea typeface="Calibri"/>
              </a:rPr>
              <a:t>Матура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 </a:t>
            </a:r>
            <a:r>
              <a:rPr lang="sr-Cyrl-RS" sz="2800" spc="-1" dirty="0">
                <a:solidFill>
                  <a:srgbClr val="000000"/>
                </a:solidFill>
                <a:ea typeface="Calibri"/>
              </a:rPr>
              <a:t>после четворогодишњих програма општег средњег, средњег уметничког и средњег стручног образовања:</a:t>
            </a:r>
            <a:br>
              <a:rPr lang="sr-Cyrl-RS" sz="2800" spc="-1" dirty="0">
                <a:solidFill>
                  <a:srgbClr val="000000"/>
                </a:solidFill>
                <a:ea typeface="Calibri"/>
              </a:rPr>
            </a:br>
            <a:r>
              <a:rPr lang="sr-Cyrl-RS" sz="2800" dirty="0"/>
              <a:t/>
            </a:r>
            <a:br>
              <a:rPr lang="sr-Cyrl-RS" sz="2800" dirty="0"/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1.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општа</a:t>
            </a:r>
            <a:r>
              <a:rPr lang="sr-Cyrl-RS" sz="2800" dirty="0">
                <a:solidFill>
                  <a:srgbClr val="1E4E79"/>
                </a:solidFill>
              </a:rPr>
              <a:t/>
            </a:r>
            <a:br>
              <a:rPr lang="sr-Cyrl-RS" sz="2800" dirty="0">
                <a:solidFill>
                  <a:srgbClr val="1E4E79"/>
                </a:solidFill>
              </a:rPr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2.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уметничка</a:t>
            </a:r>
            <a:r>
              <a:rPr lang="sr-Cyrl-RS" sz="2800" dirty="0">
                <a:solidFill>
                  <a:srgbClr val="1E4E79"/>
                </a:solidFill>
              </a:rPr>
              <a:t/>
            </a:r>
            <a:br>
              <a:rPr lang="sr-Cyrl-RS" sz="2800" dirty="0">
                <a:solidFill>
                  <a:srgbClr val="1E4E79"/>
                </a:solidFill>
              </a:rPr>
            </a:br>
            <a:r>
              <a:rPr lang="sr-Cyrl-RS" sz="2800" dirty="0">
                <a:solidFill>
                  <a:srgbClr val="1E4E79"/>
                </a:solidFill>
              </a:rPr>
              <a:t>	</a:t>
            </a:r>
            <a:r>
              <a:rPr lang="sr-Cyrl-RS" sz="2800" spc="-1" dirty="0">
                <a:solidFill>
                  <a:srgbClr val="1E4E79"/>
                </a:solidFill>
                <a:ea typeface="Calibri"/>
              </a:rPr>
              <a:t>3. </a:t>
            </a:r>
            <a:r>
              <a:rPr lang="sr-Cyrl-RS" sz="2800" spc="-1" dirty="0" smtClean="0">
                <a:solidFill>
                  <a:srgbClr val="1E4E79"/>
                </a:solidFill>
                <a:ea typeface="Calibri"/>
              </a:rPr>
              <a:t>стручна</a:t>
            </a:r>
            <a:endParaRPr lang="sr-Cyrl-RS" sz="2800" spc="-1" dirty="0">
              <a:solidFill>
                <a:srgbClr val="1E4E79"/>
              </a:solidFill>
              <a:latin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7926877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666926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Још о испитима у </a:t>
            </a:r>
            <a:r>
              <a:rPr lang="sr-Cyrl-RS" sz="3600" b="1" dirty="0" smtClean="0">
                <a:solidFill>
                  <a:schemeClr val="accent1"/>
                </a:solidFill>
                <a:latin typeface="Calibri" pitchFamily="34" charset="0"/>
                <a:cs typeface="Calibri" pitchFamily="34" charset="0"/>
              </a:rPr>
              <a:t>првој проби матуре</a:t>
            </a:r>
            <a:endParaRPr lang="en-US" sz="3600" dirty="0">
              <a:latin typeface="Calibri" pitchFamily="34" charset="0"/>
              <a:cs typeface="Calibri" pitchFamily="34" charset="0"/>
            </a:endParaRPr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23946" y="1358537"/>
            <a:ext cx="11743508" cy="5303520"/>
          </a:xfrm>
        </p:spPr>
        <p:txBody>
          <a:bodyPr/>
          <a:lstStyle/>
          <a:p>
            <a:pPr marL="571500" indent="-571500">
              <a:buFontTx/>
              <a:buChar char="-"/>
            </a:pPr>
            <a:endParaRPr lang="sr-Cyrl-RS" sz="2800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Тестови општеобразовних предмета ће имати до 40 задатака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У оквиру теста из општеобразовног предмета 25% бодова се додељује на основном нивоу, 50% на средњем и 25% на напредном нивоу стандарда постигнућа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Тестови за проверу стручно-теоријских знања ће имати до 50 питања</a:t>
            </a: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ru-RU" sz="2800" dirty="0">
                <a:latin typeface="Calibri" panose="020F0502020204030204" pitchFamily="34" charset="0"/>
                <a:cs typeface="Calibri" panose="020F0502020204030204" pitchFamily="34" charset="0"/>
              </a:rPr>
              <a:t>Време полагања ограничено на 180 мин</a:t>
            </a:r>
          </a:p>
          <a:p>
            <a:endParaRPr lang="ru-RU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indent="-457200">
              <a:buFont typeface="Wingdings" panose="05000000000000000000" pitchFamily="2" charset="2"/>
              <a:buChar char="§"/>
            </a:pPr>
            <a:r>
              <a:rPr lang="sr-Cyrl-RS" sz="2800" dirty="0">
                <a:latin typeface="Calibri" panose="020F0502020204030204" pitchFamily="34" charset="0"/>
                <a:cs typeface="Calibri" panose="020F0502020204030204" pitchFamily="34" charset="0"/>
              </a:rPr>
              <a:t>У садржај тестова улази градиво </a:t>
            </a:r>
            <a:r>
              <a:rPr lang="sr-Cyrl-RS" sz="2800" u="sng" dirty="0">
                <a:latin typeface="Calibri" panose="020F0502020204030204" pitchFamily="34" charset="0"/>
                <a:cs typeface="Calibri" panose="020F0502020204030204" pitchFamily="34" charset="0"/>
              </a:rPr>
              <a:t>сва </a:t>
            </a:r>
            <a:r>
              <a:rPr lang="sr-Cyrl-RS" sz="2800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три разреда</a:t>
            </a: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sr-Cyrl-RS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 typeface="Wingdings" panose="05000000000000000000" pitchFamily="2" charset="2"/>
              <a:buChar char="§"/>
            </a:pPr>
            <a:endParaRPr lang="sr-Cyrl-R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571500" indent="-571500">
              <a:buFontTx/>
              <a:buChar char="-"/>
            </a:pPr>
            <a:endParaRPr lang="en-US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947110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1"/>
            <a:ext cx="10515240" cy="96816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Оцењивање тестова и задатака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српског/матерњег језика </a:t>
            </a:r>
            <a:r>
              <a:rPr lang="en-GB" sz="3600" b="1" dirty="0"/>
              <a:t/>
            </a:r>
            <a:br>
              <a:rPr lang="en-GB" sz="3600" b="1" dirty="0"/>
            </a:br>
            <a:r>
              <a:rPr lang="sr-Cyrl-RS" dirty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911371559"/>
              </p:ext>
            </p:extLst>
          </p:nvPr>
        </p:nvGraphicFramePr>
        <p:xfrm>
          <a:off x="838080" y="1333209"/>
          <a:ext cx="10515720" cy="48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4423698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80E119B-0778-4504-9353-8061D75C70F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080" y="365041"/>
            <a:ext cx="10515240" cy="968168"/>
          </a:xfrm>
        </p:spPr>
        <p:txBody>
          <a:bodyPr/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/>
            </a:r>
            <a:b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</a:br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Оцењивање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</a:rPr>
              <a:t>осталих тестова пробне матуре</a:t>
            </a:r>
            <a:r>
              <a:rPr lang="en-GB" sz="3600" b="1" dirty="0" smtClean="0"/>
              <a:t/>
            </a:r>
            <a:br>
              <a:rPr lang="en-GB" sz="3600" b="1" dirty="0" smtClean="0"/>
            </a:br>
            <a:r>
              <a:rPr lang="sr-Cyrl-RS" dirty="0" smtClean="0"/>
              <a:t> </a:t>
            </a:r>
            <a:endParaRPr lang="en-GB" dirty="0"/>
          </a:p>
        </p:txBody>
      </p:sp>
      <p:graphicFrame>
        <p:nvGraphicFramePr>
          <p:cNvPr id="4" name="Content Placeholder 3">
            <a:extLst>
              <a:ext uri="{FF2B5EF4-FFF2-40B4-BE49-F238E27FC236}">
                <a16:creationId xmlns:a16="http://schemas.microsoft.com/office/drawing/2014/main" id="{45EF4032-B201-4BC8-9BA2-A977E78BE088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7583294"/>
              </p:ext>
            </p:extLst>
          </p:nvPr>
        </p:nvGraphicFramePr>
        <p:xfrm>
          <a:off x="838200" y="1333209"/>
          <a:ext cx="10515600" cy="484375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</p:spTree>
    <p:extLst>
      <p:ext uri="{BB962C8B-B14F-4D97-AF65-F5344CB8AC3E}">
        <p14:creationId xmlns:p14="http://schemas.microsoft.com/office/powerpoint/2010/main" val="25816037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1079852"/>
          </a:xfrm>
        </p:spPr>
        <p:txBody>
          <a:bodyPr/>
          <a:lstStyle/>
          <a:p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</a:rPr>
              <a:t>Стручно упутство</a:t>
            </a:r>
            <a:endParaRPr lang="en-US" sz="3600" b="1" dirty="0">
              <a:solidFill>
                <a:schemeClr val="accent1">
                  <a:lumMod val="75000"/>
                </a:schemeClr>
              </a:solidFill>
            </a:endParaRPr>
          </a:p>
        </p:txBody>
      </p:sp>
      <p:sp>
        <p:nvSpPr>
          <p:cNvPr id="4" name="Content Placeholder 2"/>
          <p:cNvSpPr>
            <a:spLocks noGrp="1"/>
          </p:cNvSpPr>
          <p:nvPr>
            <p:ph type="body"/>
          </p:nvPr>
        </p:nvSpPr>
        <p:spPr>
          <a:xfrm>
            <a:off x="669851" y="1403498"/>
            <a:ext cx="10842957" cy="4731488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ДОКУМЕНТ КОЈИ РЕГУЛИШЕ СПРОВОЂЕЊЕ ДРЖАВНЕ МАТУРЕ, ПРЕЦИЗИРАЈУЋИ:  </a:t>
            </a:r>
          </a:p>
          <a:p>
            <a:pPr marL="0" indent="0">
              <a:buNone/>
            </a:pPr>
            <a:endParaRPr lang="sr-Cyrl-RS" sz="15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ШТА?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КО?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КАКО?</a:t>
            </a:r>
          </a:p>
          <a:p>
            <a:pPr marL="0" indent="0">
              <a:buNone/>
            </a:pP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			КАД?</a:t>
            </a:r>
          </a:p>
          <a:p>
            <a:endParaRPr lang="sr-Cyrl-R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За спровођење пробне матуре је припремљено стручно упутство. </a:t>
            </a:r>
            <a:endParaRPr lang="sr-Cyrl-RS" sz="4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Пре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прве </a:t>
            </a:r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државне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матуре унапређене и прилагођене </a:t>
            </a:r>
            <a:r>
              <a:rPr lang="sr-Cyrl-RS" sz="4000" dirty="0" smtClean="0">
                <a:latin typeface="Calibri" panose="020F0502020204030204" pitchFamily="34" charset="0"/>
                <a:cs typeface="Calibri" panose="020F0502020204030204" pitchFamily="34" charset="0"/>
              </a:rPr>
              <a:t>верзија стручног упутства ће </a:t>
            </a:r>
            <a:r>
              <a:rPr lang="sr-Cyrl-RS" sz="4000" dirty="0">
                <a:latin typeface="Calibri" panose="020F0502020204030204" pitchFamily="34" charset="0"/>
                <a:cs typeface="Calibri" panose="020F0502020204030204" pitchFamily="34" charset="0"/>
              </a:rPr>
              <a:t>прерасти у одговарајуће правилнике.	</a:t>
            </a:r>
            <a:r>
              <a:rPr lang="sr-Cyrl-RS" sz="4000" dirty="0"/>
              <a:t>  </a:t>
            </a:r>
          </a:p>
        </p:txBody>
      </p:sp>
    </p:spTree>
    <p:extLst>
      <p:ext uri="{BB962C8B-B14F-4D97-AF65-F5344CB8AC3E}">
        <p14:creationId xmlns:p14="http://schemas.microsoft.com/office/powerpoint/2010/main" val="22252231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49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7" name="Google Shape;497;p45"/>
          <p:cNvSpPr txBox="1"/>
          <p:nvPr/>
        </p:nvSpPr>
        <p:spPr>
          <a:xfrm>
            <a:off x="613079" y="476757"/>
            <a:ext cx="10827371" cy="132087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360" algn="ctr">
              <a:buClr>
                <a:srgbClr val="1E4E79"/>
              </a:buClr>
              <a:buSzPts val="2500"/>
            </a:pPr>
            <a: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Стручно упутство </a:t>
            </a:r>
            <a:br>
              <a:rPr lang="ru-RU" sz="40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ru-RU" sz="28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 </a:t>
            </a:r>
            <a:r>
              <a:rPr lang="ru-RU" sz="2800" dirty="0">
                <a:solidFill>
                  <a:srgbClr val="1E4E79"/>
                </a:solidFill>
              </a:rPr>
              <a:t>спровођење </a:t>
            </a:r>
            <a:r>
              <a:rPr lang="ru-RU" sz="2800" dirty="0" smtClean="0">
                <a:solidFill>
                  <a:srgbClr val="1E4E79"/>
                </a:solidFill>
              </a:rPr>
              <a:t>пробе </a:t>
            </a:r>
            <a:r>
              <a:rPr lang="ru-RU" sz="2800" dirty="0">
                <a:solidFill>
                  <a:srgbClr val="1E4E79"/>
                </a:solidFill>
              </a:rPr>
              <a:t>државне матуре у </a:t>
            </a:r>
            <a:r>
              <a:rPr lang="ru-RU" sz="2800" dirty="0" smtClean="0">
                <a:solidFill>
                  <a:srgbClr val="1E4E79"/>
                </a:solidFill>
              </a:rPr>
              <a:t>мају/јуну 2023. </a:t>
            </a:r>
            <a:r>
              <a:rPr lang="ru-RU" sz="2800" dirty="0">
                <a:solidFill>
                  <a:srgbClr val="1E4E79"/>
                </a:solidFill>
              </a:rPr>
              <a:t>године </a:t>
            </a:r>
            <a:endParaRPr lang="ru-RU" sz="2800" dirty="0">
              <a:solidFill>
                <a:srgbClr val="1E4E79"/>
              </a:solidFill>
              <a:sym typeface="Calibri"/>
            </a:endParaRPr>
          </a:p>
        </p:txBody>
      </p:sp>
      <p:sp>
        <p:nvSpPr>
          <p:cNvPr id="498" name="Google Shape;498;p45"/>
          <p:cNvSpPr txBox="1"/>
          <p:nvPr/>
        </p:nvSpPr>
        <p:spPr>
          <a:xfrm>
            <a:off x="751548" y="1797627"/>
            <a:ext cx="10688902" cy="45520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>
                <a:srgbClr val="1E4E79"/>
              </a:buClr>
              <a:buSzPts val="25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Прилози</a:t>
            </a:r>
            <a:r>
              <a:rPr lang="sr-Cyrl-RS" sz="25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:</a:t>
            </a:r>
            <a:endParaRPr sz="2500" b="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Посебна упутства за учеснике (председници ШМК, тј. директори школа,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секретари ШМК, чланови </a:t>
            </a:r>
            <a:r>
              <a:rPr lang="sr-Cyrl-RS" sz="2000" spc="-1" dirty="0"/>
              <a:t>ШИК</a:t>
            </a:r>
            <a:r>
              <a:rPr lang="sr-Cyrl-RS" sz="2000" kern="1200" spc="-1" dirty="0">
                <a:latin typeface="+mn-lt"/>
                <a:ea typeface="+mn-ea"/>
                <a:cs typeface="+mn-cs"/>
              </a:rPr>
              <a:t>, дежурни наставници, супервизори, прегледачи, одељенске старешине, стручни сарадници,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ученици и </a:t>
            </a:r>
            <a:r>
              <a:rPr lang="sr-Cyrl-RS" sz="2000" kern="1200" spc="-1" dirty="0">
                <a:latin typeface="+mn-lt"/>
                <a:ea typeface="+mn-ea"/>
                <a:cs typeface="+mn-cs"/>
              </a:rPr>
              <a:t>њихови родитељи, односно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други законски заступници)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Упутство за прикупљање података, Упутство за дистрибуцију, чување и </a:t>
            </a:r>
            <a:br>
              <a:rPr lang="sr-Cyrl-RS" sz="2000" kern="1200" spc="-1" dirty="0">
                <a:latin typeface="+mn-lt"/>
                <a:ea typeface="+mn-ea"/>
                <a:cs typeface="+mn-cs"/>
              </a:rPr>
            </a:br>
            <a:r>
              <a:rPr lang="sr-Cyrl-RS" sz="2000" kern="1200" spc="-1" dirty="0">
                <a:latin typeface="+mn-lt"/>
                <a:ea typeface="+mn-ea"/>
                <a:cs typeface="+mn-cs"/>
              </a:rPr>
              <a:t>враћање тестова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Обрасци (Пријава за полагање државне матуре, Записник о полагању писменог </a:t>
            </a:r>
            <a:r>
              <a:rPr lang="sr-Cyrl-RS" sz="2000" kern="1200" spc="-1" dirty="0" smtClean="0">
                <a:latin typeface="+mn-lt"/>
                <a:ea typeface="+mn-ea"/>
                <a:cs typeface="+mn-cs"/>
              </a:rPr>
              <a:t>испита)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342720">
              <a:spcBef>
                <a:spcPts val="601"/>
              </a:spcBef>
              <a:spcAft>
                <a:spcPts val="601"/>
              </a:spcAft>
              <a:buSzPts val="2000"/>
              <a:buFont typeface="Wingdings" charset="2"/>
              <a:buChar char=""/>
            </a:pPr>
            <a:r>
              <a:rPr lang="sr-Cyrl-RS" sz="2000" kern="1200" spc="-1" dirty="0">
                <a:latin typeface="+mn-lt"/>
                <a:ea typeface="+mn-ea"/>
                <a:cs typeface="+mn-cs"/>
              </a:rPr>
              <a:t>Смернице за спровођење државне матуре на крају средњег образовања за кандидате са сметњама у развоју и инвалидитетом</a:t>
            </a:r>
            <a:endParaRPr sz="2000" kern="1200" spc="-1" dirty="0">
              <a:latin typeface="+mn-lt"/>
              <a:ea typeface="+mn-ea"/>
              <a:cs typeface="+mn-cs"/>
            </a:endParaRPr>
          </a:p>
          <a:p>
            <a:pPr marL="546480" marR="0" lvl="0" indent="-222070" algn="l" rtl="0">
              <a:lnSpc>
                <a:spcPct val="90000"/>
              </a:lnSpc>
              <a:spcBef>
                <a:spcPts val="1202"/>
              </a:spcBef>
              <a:spcAft>
                <a:spcPts val="0"/>
              </a:spcAft>
              <a:buClr>
                <a:srgbClr val="000000"/>
              </a:buClr>
              <a:buSzPts val="1900"/>
              <a:buFont typeface="Noto Sans Symbols"/>
              <a:buNone/>
            </a:pPr>
            <a:endParaRPr sz="19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106660334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1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9" name="Google Shape;519;p48"/>
          <p:cNvSpPr txBox="1"/>
          <p:nvPr/>
        </p:nvSpPr>
        <p:spPr>
          <a:xfrm>
            <a:off x="613080" y="143691"/>
            <a:ext cx="10515240" cy="10972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ШМК</a:t>
            </a:r>
            <a:endParaRPr lang="sr-Cyrl-RS"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20" name="Google Shape;520;p48"/>
          <p:cNvSpPr txBox="1"/>
          <p:nvPr/>
        </p:nvSpPr>
        <p:spPr>
          <a:xfrm>
            <a:off x="838380" y="1240971"/>
            <a:ext cx="10515240" cy="48758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Прикупљају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пријаве кандидата</a:t>
            </a:r>
          </a:p>
          <a:p>
            <a:pPr marL="228600" indent="-228240">
              <a:spcBef>
                <a:spcPts val="600"/>
              </a:spcBef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Преузимају и враћају испитне материјале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српског/матерњег језика </a:t>
            </a:r>
          </a:p>
          <a:p>
            <a:pPr marL="228600" indent="-228240">
              <a:spcBef>
                <a:spcPts val="600"/>
              </a:spcBef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Штампају остале тестове</a:t>
            </a:r>
            <a:endParaRPr lang="sr-Cyrl-R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Одређују дежурне наставнике, супервизоре и прегледаче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Распоређују кандидате и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дежурне наставнике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просторијама у којима се спроводе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испити</a:t>
            </a: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Организују шифрирање трећег теста</a:t>
            </a:r>
            <a:endParaRPr lang="en-US" sz="2400" b="0" strike="noStrike" dirty="0">
              <a:solidFill>
                <a:srgbClr val="000000"/>
              </a:solidFill>
              <a:latin typeface="Arial"/>
              <a:ea typeface="Arial"/>
              <a:cs typeface="Arial"/>
              <a:sym typeface="Arial"/>
            </a:endParaRP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Организују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прегледање на </a:t>
            </a:r>
            <a:r>
              <a:rPr lang="sr-Cyrl-RS" sz="2400" b="0" strike="noStrike" dirty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школском </a:t>
            </a:r>
            <a:r>
              <a:rPr lang="sr-Cyrl-RS" sz="2400" b="0" strike="noStrike" dirty="0" smtClean="0">
                <a:solidFill>
                  <a:srgbClr val="000000"/>
                </a:solidFill>
                <a:latin typeface="+mn-lt"/>
                <a:ea typeface="Calibri"/>
                <a:cs typeface="Calibri"/>
                <a:sym typeface="Calibri"/>
              </a:rPr>
              <a:t>нивоу</a:t>
            </a:r>
          </a:p>
          <a:p>
            <a:pPr marL="228600" marR="0" lvl="0" indent="-228240" algn="l" rtl="0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>
                <a:srgbClr val="20419A"/>
              </a:buClr>
              <a:buSzPts val="2600"/>
              <a:buFont typeface="Noto Sans Symbols"/>
              <a:buChar char="▪"/>
            </a:pPr>
            <a:r>
              <a:rPr lang="sr-Cyrl-RS" sz="24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Израђују </a:t>
            </a: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извештај o припреми и спровођењу државне матуре </a:t>
            </a:r>
            <a:b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</a:br>
            <a:r>
              <a:rPr lang="sr-Cyrl-RS" sz="24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24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34038806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54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7" name="Google Shape;547;p52"/>
          <p:cNvSpPr txBox="1"/>
          <p:nvPr/>
        </p:nvSpPr>
        <p:spPr>
          <a:xfrm>
            <a:off x="675427" y="550227"/>
            <a:ext cx="10515240" cy="132516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Задужења осталих учесника </a:t>
            </a:r>
            <a:endParaRPr dirty="0"/>
          </a:p>
          <a:p>
            <a:pPr marL="0" marR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sr-Cyrl-RS" sz="440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на нивоу школе</a:t>
            </a:r>
            <a:endParaRPr sz="4400" strike="noStrike" dirty="0">
              <a:solidFill>
                <a:srgbClr val="1E4E79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548" name="Google Shape;548;p52"/>
          <p:cNvSpPr txBox="1"/>
          <p:nvPr/>
        </p:nvSpPr>
        <p:spPr>
          <a:xfrm>
            <a:off x="838380" y="1875387"/>
            <a:ext cx="10515240" cy="3955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Дежурни наставници:</a:t>
            </a:r>
            <a:r>
              <a:rPr lang="sr-Cyrl-RS" sz="2600" b="0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Обезбеђују регуларност </a:t>
            </a:r>
            <a:r>
              <a:rPr lang="sr-Cyrl-RS" sz="26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пробне матуре током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полагања (</a:t>
            </a:r>
            <a:r>
              <a:rPr lang="sr-Cyrl-RS" sz="2600" dirty="0">
                <a:solidFill>
                  <a:schemeClr val="tx1"/>
                </a:solidFill>
              </a:rPr>
              <a:t>деле тестове, дају упутства пре почетка испита,</a:t>
            </a:r>
            <a:r>
              <a:rPr lang="sl-SI" sz="2600" dirty="0">
                <a:solidFill>
                  <a:schemeClr val="tx1"/>
                </a:solidFill>
              </a:rPr>
              <a:t> </a:t>
            </a:r>
            <a:r>
              <a:rPr lang="sr-Cyrl-RS" sz="2600" dirty="0">
                <a:solidFill>
                  <a:schemeClr val="tx1"/>
                </a:solidFill>
              </a:rPr>
              <a:t>прате регуларност, </a:t>
            </a:r>
            <a:r>
              <a:rPr lang="sr-Cyrl-RS" sz="2600" b="0" strike="noStrike" dirty="0">
                <a:solidFill>
                  <a:schemeClr val="tx1"/>
                </a:solidFill>
                <a:latin typeface="Arial"/>
                <a:ea typeface="Arial"/>
                <a:cs typeface="Arial"/>
                <a:sym typeface="Arial"/>
              </a:rPr>
              <a:t>бележе повреде испитних правила, предају тестове и записник о полагању писменог испита директору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  <a:p>
            <a:pPr marL="432000" marR="0" lvl="0" indent="-360000" algn="l" rtl="0">
              <a:spcBef>
                <a:spcPts val="2801"/>
              </a:spcBef>
              <a:spcAft>
                <a:spcPts val="0"/>
              </a:spcAft>
              <a:buClr>
                <a:srgbClr val="1E4E79"/>
              </a:buClr>
              <a:buSzPts val="3120"/>
              <a:buFont typeface="Noto Sans Symbols"/>
              <a:buChar char="▪"/>
            </a:pPr>
            <a:r>
              <a:rPr lang="sr-Cyrl-RS" sz="2600" b="1" strike="noStrike" dirty="0">
                <a:solidFill>
                  <a:srgbClr val="1E4E79"/>
                </a:solidFill>
                <a:latin typeface="Arial"/>
                <a:ea typeface="Arial"/>
                <a:cs typeface="Arial"/>
                <a:sym typeface="Arial"/>
              </a:rPr>
              <a:t>Супервизори: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 Прате да ли се обезбеђује регуларност </a:t>
            </a:r>
            <a:r>
              <a:rPr lang="sr-Cyrl-RS" sz="2600" b="0" strike="noStrike" dirty="0" smtClean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пробне матуре </a:t>
            </a:r>
            <a:r>
              <a:rPr lang="sr-Cyrl-RS" sz="2600" b="0" strike="noStrike" dirty="0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током полагања (записник)</a:t>
            </a:r>
            <a:endParaRPr sz="2600" b="0" strike="noStrike" dirty="0">
              <a:solidFill>
                <a:srgbClr val="000000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  <p:extLst>
      <p:ext uri="{BB962C8B-B14F-4D97-AF65-F5344CB8AC3E}">
        <p14:creationId xmlns:p14="http://schemas.microsoft.com/office/powerpoint/2010/main" val="1026865505"/>
      </p:ext>
    </p:extLst>
  </p:cSld>
  <p:clrMapOvr>
    <a:masterClrMapping/>
  </p:clrMapOvr>
  <p:transition spd="slow">
    <p:push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4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4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838080" y="365040"/>
            <a:ext cx="10515240" cy="963698"/>
          </a:xfrm>
        </p:spPr>
        <p:txBody>
          <a:bodyPr>
            <a:normAutofit fontScale="90000"/>
          </a:bodyPr>
          <a:lstStyle/>
          <a:p>
            <a:pPr algn="ctr"/>
            <a:r>
              <a:rPr lang="sr-Cyrl-RS" sz="3600" b="1" dirty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Прилагођавање начина </a:t>
            </a:r>
            <a:r>
              <a:rPr lang="sr-Cyrl-RS" sz="3600" b="1" dirty="0" smtClean="0">
                <a:solidFill>
                  <a:schemeClr val="accent1">
                    <a:lumMod val="75000"/>
                  </a:schemeClr>
                </a:solidFill>
                <a:latin typeface="+mn-lt"/>
                <a:cs typeface="Times New Roman" panose="02020603050405020304" pitchFamily="18" charset="0"/>
              </a:rPr>
              <a:t>полагања за ученике са сметњама у развоју и инвалидитетом</a:t>
            </a:r>
            <a: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  <a:t/>
            </a:r>
            <a:br>
              <a:rPr lang="en-US" sz="3600" b="1" dirty="0">
                <a:solidFill>
                  <a:schemeClr val="accent1">
                    <a:lumMod val="75000"/>
                  </a:schemeClr>
                </a:solidFill>
                <a:latin typeface="+mn-lt"/>
              </a:rPr>
            </a:br>
            <a:endParaRPr lang="sr-Cyrl-RS" sz="3600" dirty="0">
              <a:solidFill>
                <a:schemeClr val="accent1">
                  <a:lumMod val="75000"/>
                </a:schemeClr>
              </a:solidFill>
              <a:latin typeface="+mn-lt"/>
            </a:endParaRPr>
          </a:p>
        </p:txBody>
      </p:sp>
      <p:sp>
        <p:nvSpPr>
          <p:cNvPr id="3" name="Čuvar mesta za sadržaj 2"/>
          <p:cNvSpPr>
            <a:spLocks noGrp="1"/>
          </p:cNvSpPr>
          <p:nvPr>
            <p:ph idx="4294967295"/>
          </p:nvPr>
        </p:nvSpPr>
        <p:spPr>
          <a:xfrm>
            <a:off x="838200" y="1328738"/>
            <a:ext cx="10515600" cy="5213729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sr-Cyrl-RS" sz="2400" dirty="0">
                <a:cs typeface="Times New Roman" panose="02020603050405020304" pitchFamily="18" charset="0"/>
              </a:rPr>
              <a:t>У НАЧЕЛУ:</a:t>
            </a:r>
          </a:p>
          <a:p>
            <a:pPr marL="0" indent="0" algn="just">
              <a:buNone/>
            </a:pPr>
            <a:endParaRPr lang="sr-Latn-RS" sz="2400" dirty="0">
              <a:cs typeface="Times New Roman" panose="02020603050405020304" pitchFamily="18" charset="0"/>
            </a:endParaRPr>
          </a:p>
          <a:p>
            <a:pPr algn="just"/>
            <a:r>
              <a:rPr lang="sr-Cyrl-RS" dirty="0" smtClean="0">
                <a:cs typeface="Times New Roman" panose="02020603050405020304" pitchFamily="18" charset="0"/>
              </a:rPr>
              <a:t>простор </a:t>
            </a:r>
            <a:r>
              <a:rPr lang="sr-Cyrl-RS" dirty="0">
                <a:cs typeface="Times New Roman" panose="02020603050405020304" pitchFamily="18" charset="0"/>
              </a:rPr>
              <a:t>у којем се полаже </a:t>
            </a:r>
            <a:r>
              <a:rPr lang="sr-Cyrl-RS" dirty="0" smtClean="0">
                <a:cs typeface="Times New Roman" panose="02020603050405020304" pitchFamily="18" charset="0"/>
              </a:rPr>
              <a:t>испит (најчешће посебна </a:t>
            </a:r>
            <a:r>
              <a:rPr lang="sr-Cyrl-RS" dirty="0">
                <a:cs typeface="Times New Roman" panose="02020603050405020304" pitchFamily="18" charset="0"/>
              </a:rPr>
              <a:t>просторија у </a:t>
            </a:r>
            <a:r>
              <a:rPr lang="sr-Cyrl-RS" dirty="0" smtClean="0">
                <a:cs typeface="Times New Roman" panose="02020603050405020304" pitchFamily="18" charset="0"/>
              </a:rPr>
              <a:t>школи);</a:t>
            </a:r>
            <a:endParaRPr lang="sr-Cyrl-RS" dirty="0">
              <a:cs typeface="Times New Roman" panose="02020603050405020304" pitchFamily="18" charset="0"/>
            </a:endParaRPr>
          </a:p>
          <a:p>
            <a:pPr algn="just"/>
            <a:r>
              <a:rPr lang="sr-Cyrl-RS" dirty="0">
                <a:cs typeface="Times New Roman" panose="02020603050405020304" pitchFamily="18" charset="0"/>
              </a:rPr>
              <a:t>одредити личног пратиоца-асистента;</a:t>
            </a:r>
            <a:endParaRPr lang="en-US" dirty="0">
              <a:solidFill>
                <a:srgbClr val="C00000"/>
              </a:solidFill>
              <a:cs typeface="Times New Roman" panose="02020603050405020304" pitchFamily="18" charset="0"/>
            </a:endParaRPr>
          </a:p>
          <a:p>
            <a:r>
              <a:rPr lang="sr-Cyrl-RS" dirty="0">
                <a:cs typeface="Times New Roman" panose="02020603050405020304" pitchFamily="18" charset="0"/>
              </a:rPr>
              <a:t>време за израду ученику може бити продужено или распоређено на краће интервале за рад; </a:t>
            </a:r>
          </a:p>
          <a:p>
            <a:r>
              <a:rPr lang="sr-Cyrl-RS" dirty="0">
                <a:cs typeface="Times New Roman" panose="02020603050405020304" pitchFamily="18" charset="0"/>
              </a:rPr>
              <a:t>за ученике кориснике асистивне технологије треба омогућити услове у којима могу да је </a:t>
            </a:r>
            <a:r>
              <a:rPr lang="sr-Cyrl-RS" dirty="0" smtClean="0">
                <a:cs typeface="Times New Roman" panose="02020603050405020304" pitchFamily="18" charset="0"/>
              </a:rPr>
              <a:t>користе.</a:t>
            </a:r>
            <a:endParaRPr lang="sr-Cyrl-RS" dirty="0">
              <a:cs typeface="Times New Roman" panose="02020603050405020304" pitchFamily="18" charset="0"/>
            </a:endParaRPr>
          </a:p>
          <a:p>
            <a:pPr marL="0" indent="0">
              <a:buNone/>
            </a:pPr>
            <a:endParaRPr lang="sr-Cyrl-RS" dirty="0"/>
          </a:p>
          <a:p>
            <a:pPr algn="just"/>
            <a:endParaRPr lang="en-US" dirty="0">
              <a:solidFill>
                <a:srgbClr val="C00000"/>
              </a:solidFill>
            </a:endParaRPr>
          </a:p>
          <a:p>
            <a:pPr algn="just"/>
            <a:endParaRPr lang="sr-Cyrl-RS" sz="2000" dirty="0">
              <a:solidFill>
                <a:srgbClr val="C00000"/>
              </a:solidFill>
            </a:endParaRPr>
          </a:p>
          <a:p>
            <a:pPr algn="just"/>
            <a:endParaRPr lang="sr-Cyrl-RS" sz="2000" dirty="0">
              <a:solidFill>
                <a:srgbClr val="C00000"/>
              </a:solidFill>
            </a:endParaRPr>
          </a:p>
          <a:p>
            <a:endParaRPr lang="sr-Cyrl-RS" dirty="0"/>
          </a:p>
        </p:txBody>
      </p:sp>
    </p:spTree>
    <p:extLst>
      <p:ext uri="{BB962C8B-B14F-4D97-AF65-F5344CB8AC3E}">
        <p14:creationId xmlns:p14="http://schemas.microsoft.com/office/powerpoint/2010/main" val="24455528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Čuvar mesta za sadržaj 2"/>
          <p:cNvSpPr>
            <a:spLocks noGrp="1"/>
          </p:cNvSpPr>
          <p:nvPr>
            <p:ph idx="4294967295"/>
          </p:nvPr>
        </p:nvSpPr>
        <p:spPr>
          <a:xfrm>
            <a:off x="781050" y="125168"/>
            <a:ext cx="10515600" cy="6847132"/>
          </a:xfrm>
          <a:prstGeom prst="rect">
            <a:avLst/>
          </a:prstGeom>
        </p:spPr>
        <p:txBody>
          <a:bodyPr>
            <a:normAutofit/>
          </a:bodyPr>
          <a:lstStyle/>
          <a:p>
            <a:pPr marL="0" indent="0" algn="ctr">
              <a:buNone/>
            </a:pPr>
            <a:endParaRPr lang="sr-Cyrl-RS" b="1" dirty="0"/>
          </a:p>
          <a:p>
            <a:pPr marL="0" indent="0" algn="ctr">
              <a:buNone/>
            </a:pPr>
            <a:r>
              <a:rPr lang="sr-Cyrl-RS" sz="2800" b="1" dirty="0">
                <a:solidFill>
                  <a:schemeClr val="accent1">
                    <a:lumMod val="75000"/>
                  </a:schemeClr>
                </a:solidFill>
                <a:cs typeface="Times New Roman" panose="02020603050405020304" pitchFamily="18" charset="0"/>
              </a:rPr>
              <a:t>Прилагођавање испитног материјала </a:t>
            </a:r>
          </a:p>
          <a:p>
            <a:pPr algn="just"/>
            <a:r>
              <a:rPr lang="sr-Cyrl-RS" sz="20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вида </a:t>
            </a:r>
            <a:r>
              <a:rPr lang="sr-Cyrl-RS" sz="2400" dirty="0">
                <a:cs typeface="Times New Roman" panose="02020603050405020304" pitchFamily="18" charset="0"/>
              </a:rPr>
              <a:t>обезбедити тестове </a:t>
            </a:r>
            <a:r>
              <a:rPr lang="sr-Cyrl-RS" sz="2400" dirty="0" smtClean="0">
                <a:cs typeface="Times New Roman" panose="02020603050405020304" pitchFamily="18" charset="0"/>
              </a:rPr>
              <a:t>са </a:t>
            </a:r>
            <a:r>
              <a:rPr lang="sr-Cyrl-RS" sz="2400" dirty="0">
                <a:cs typeface="Times New Roman" panose="02020603050405020304" pitchFamily="18" charset="0"/>
              </a:rPr>
              <a:t>увећаним фонтом слова и форматом слика, помоћ асистента</a:t>
            </a:r>
          </a:p>
          <a:p>
            <a:pPr algn="just"/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слуха </a:t>
            </a:r>
            <a:r>
              <a:rPr lang="sr-Cyrl-RS" sz="2400" dirty="0">
                <a:cs typeface="Times New Roman" panose="02020603050405020304" pitchFamily="18" charset="0"/>
              </a:rPr>
              <a:t>уколико је неопходно, обезбедити лице које ће уз употребу знаковног језика помоћи ученику; </a:t>
            </a:r>
          </a:p>
          <a:p>
            <a:pPr algn="just"/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у кретању и коришћењу руку </a:t>
            </a:r>
            <a:r>
              <a:rPr lang="sr-Cyrl-RS" sz="2400" dirty="0">
                <a:cs typeface="Times New Roman" panose="02020603050405020304" pitchFamily="18" charset="0"/>
              </a:rPr>
              <a:t>обезбедити помоћна средства (</a:t>
            </a:r>
            <a:r>
              <a:rPr lang="sr-Cyrl-RS" sz="2400" dirty="0" err="1">
                <a:cs typeface="Times New Roman" panose="02020603050405020304" pitchFamily="18" charset="0"/>
              </a:rPr>
              <a:t>асистивне</a:t>
            </a:r>
            <a:r>
              <a:rPr lang="sr-Cyrl-RS" sz="2400" dirty="0">
                <a:cs typeface="Times New Roman" panose="02020603050405020304" pitchFamily="18" charset="0"/>
              </a:rPr>
              <a:t> технологије које ученик користи) или лице које ће уместо ученика уписивати одговоре у тестове; </a:t>
            </a:r>
          </a:p>
          <a:p>
            <a:pPr algn="just"/>
            <a:r>
              <a:rPr lang="sr-Cyrl-RS" sz="24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сметњама у читању и писању и разумевању математичких операција – </a:t>
            </a:r>
            <a:r>
              <a:rPr lang="sr-Cyrl-RS" sz="2400" dirty="0">
                <a:cs typeface="Times New Roman" panose="02020603050405020304" pitchFamily="18" charset="0"/>
              </a:rPr>
              <a:t>школа обезбеђује лице које ће ученику </a:t>
            </a:r>
            <a:r>
              <a:rPr lang="sr-Cyrl-RS" sz="2400" dirty="0" smtClean="0">
                <a:cs typeface="Times New Roman" panose="02020603050405020304" pitchFamily="18" charset="0"/>
              </a:rPr>
              <a:t>помагати у читању и записивању; </a:t>
            </a:r>
            <a:endParaRPr lang="sr-Cyrl-RS" sz="2400" dirty="0">
              <a:cs typeface="Times New Roman" panose="02020603050405020304" pitchFamily="18" charset="0"/>
            </a:endParaRPr>
          </a:p>
          <a:p>
            <a:pPr algn="just"/>
            <a:r>
              <a:rPr lang="sr-Cyrl-RS" sz="2400" dirty="0">
                <a:cs typeface="Times New Roman" panose="02020603050405020304" pitchFamily="18" charset="0"/>
              </a:rPr>
              <a:t> </a:t>
            </a:r>
            <a:r>
              <a:rPr lang="sr-Cyrl-RS" sz="2400" b="1" dirty="0">
                <a:cs typeface="Times New Roman" panose="02020603050405020304" pitchFamily="18" charset="0"/>
              </a:rPr>
              <a:t>за ученике са проблемом разумевања језика </a:t>
            </a:r>
            <a:r>
              <a:rPr lang="sr-Cyrl-RS" sz="2400" dirty="0">
                <a:cs typeface="Times New Roman" panose="02020603050405020304" pitchFamily="18" charset="0"/>
              </a:rPr>
              <a:t>на коме се спроводи испит, обезбеђује се лице које ће ученику помагати у разумевању текста и/или у уписивању одговора у тестове.</a:t>
            </a:r>
          </a:p>
          <a:p>
            <a:endParaRPr lang="sr-Cyrl-RS" sz="2900" dirty="0"/>
          </a:p>
        </p:txBody>
      </p:sp>
    </p:spTree>
    <p:extLst>
      <p:ext uri="{BB962C8B-B14F-4D97-AF65-F5344CB8AC3E}">
        <p14:creationId xmlns:p14="http://schemas.microsoft.com/office/powerpoint/2010/main" val="41153055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47485" y="-14288"/>
            <a:ext cx="11896470" cy="6886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4884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080" y="431074"/>
            <a:ext cx="10515240" cy="1259126"/>
          </a:xfrm>
        </p:spPr>
        <p:txBody>
          <a:bodyPr/>
          <a:lstStyle/>
          <a:p>
            <a:pPr algn="ctr"/>
            <a:r>
              <a:rPr lang="sr-Cyrl-RS" spc="-1" dirty="0">
                <a:solidFill>
                  <a:srgbClr val="1E4E79"/>
                </a:solidFill>
              </a:rPr>
              <a:t>Шта државну матуру чини државним испитом?</a:t>
            </a:r>
            <a:r>
              <a:rPr lang="sr-Cyrl-RS" spc="-1" dirty="0">
                <a:solidFill>
                  <a:srgbClr val="1E4E79"/>
                </a:solidFill>
                <a:latin typeface="Calibri"/>
              </a:rPr>
              <a:t/>
            </a:r>
            <a:br>
              <a:rPr lang="sr-Cyrl-RS" spc="-1" dirty="0">
                <a:solidFill>
                  <a:srgbClr val="1E4E79"/>
                </a:solidFill>
                <a:latin typeface="Calibri"/>
              </a:rPr>
            </a:b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468630" y="1814513"/>
            <a:ext cx="10884690" cy="4638538"/>
          </a:xfrm>
        </p:spPr>
        <p:txBody>
          <a:bodyPr>
            <a:normAutofit fontScale="62500" lnSpcReduction="20000"/>
          </a:bodyPr>
          <a:lstStyle/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Исти задаци/тест за све кандидате</a:t>
            </a:r>
            <a:r>
              <a:rPr lang="en-GB" spc="-1" dirty="0">
                <a:solidFill>
                  <a:srgbClr val="000000"/>
                </a:solidFill>
              </a:rPr>
              <a:t> </a:t>
            </a:r>
            <a:endParaRPr lang="sr-Cyrl-RS" spc="-1" dirty="0">
              <a:solidFill>
                <a:srgbClr val="000000"/>
              </a:solidFill>
            </a:endParaRPr>
          </a:p>
          <a:p>
            <a:pPr indent="-228240">
              <a:spcBef>
                <a:spcPts val="1001"/>
              </a:spcBef>
              <a:spcAft>
                <a:spcPts val="18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Испит се полаже истог дана, у исто време и под истим условима</a:t>
            </a:r>
          </a:p>
          <a:p>
            <a:pPr marL="0" indent="0">
              <a:spcBef>
                <a:spcPts val="1001"/>
              </a:spcBef>
              <a:spcAft>
                <a:spcPts val="601"/>
              </a:spcAft>
              <a:buClr>
                <a:srgbClr val="425560"/>
              </a:buClr>
              <a:buNone/>
            </a:pPr>
            <a:r>
              <a:rPr lang="sr-Cyrl-RS" sz="4000" spc="-1" dirty="0">
                <a:solidFill>
                  <a:srgbClr val="1E4E79"/>
                </a:solidFill>
                <a:latin typeface="Calibri"/>
              </a:rPr>
              <a:t>Циљеви</a:t>
            </a:r>
          </a:p>
          <a:p>
            <a:pPr indent="-228240">
              <a:lnSpc>
                <a:spcPct val="134000"/>
              </a:lnSpc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1E4E79"/>
                </a:solidFill>
              </a:rPr>
              <a:t>подизање квалитета </a:t>
            </a:r>
            <a:r>
              <a:rPr lang="sr-Cyrl-RS" spc="-1" dirty="0">
                <a:solidFill>
                  <a:srgbClr val="000000"/>
                </a:solidFill>
              </a:rPr>
              <a:t>наставе и учења на нивоу школе, а самим тим и квалитета </a:t>
            </a:r>
            <a:r>
              <a:rPr lang="sr-Cyrl-RS" spc="-1" dirty="0">
                <a:solidFill>
                  <a:srgbClr val="1E4E79"/>
                </a:solidFill>
              </a:rPr>
              <a:t>система образовања 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подизање нивоа </a:t>
            </a:r>
            <a:r>
              <a:rPr lang="sr-Cyrl-RS" spc="-1" dirty="0">
                <a:solidFill>
                  <a:srgbClr val="1E4E79"/>
                </a:solidFill>
              </a:rPr>
              <a:t>равноправности и једнакости </a:t>
            </a:r>
            <a:r>
              <a:rPr lang="sr-Cyrl-RS" spc="-1" dirty="0">
                <a:solidFill>
                  <a:srgbClr val="000000"/>
                </a:solidFill>
              </a:rPr>
              <a:t>у систему 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повећање обухвата за </a:t>
            </a:r>
            <a:r>
              <a:rPr lang="sr-Cyrl-RS" spc="-1" dirty="0">
                <a:solidFill>
                  <a:srgbClr val="1E4E79"/>
                </a:solidFill>
              </a:rPr>
              <a:t>упис у високо образовање</a:t>
            </a:r>
          </a:p>
          <a:p>
            <a:pPr indent="-228240">
              <a:spcBef>
                <a:spcPts val="1001"/>
              </a:spcBef>
              <a:spcAft>
                <a:spcPts val="601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pc="-1" dirty="0">
                <a:solidFill>
                  <a:srgbClr val="000000"/>
                </a:solidFill>
              </a:rPr>
              <a:t>образовне </a:t>
            </a:r>
            <a:r>
              <a:rPr lang="sr-Cyrl-RS" spc="-1" dirty="0">
                <a:solidFill>
                  <a:srgbClr val="1E4E79"/>
                </a:solidFill>
              </a:rPr>
              <a:t>политике засноване </a:t>
            </a:r>
            <a:r>
              <a:rPr lang="sr-Cyrl-RS" spc="-1" dirty="0">
                <a:solidFill>
                  <a:srgbClr val="000000"/>
                </a:solidFill>
              </a:rPr>
              <a:t>на објективним </a:t>
            </a:r>
            <a:r>
              <a:rPr lang="sr-Cyrl-RS" spc="-1" dirty="0">
                <a:solidFill>
                  <a:srgbClr val="1E4E79"/>
                </a:solidFill>
              </a:rPr>
              <a:t>подацима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683946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TextShape 1"/>
          <p:cNvSpPr txBox="1"/>
          <p:nvPr/>
        </p:nvSpPr>
        <p:spPr>
          <a:xfrm>
            <a:off x="838080" y="1495440"/>
            <a:ext cx="10515240" cy="435096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endParaRPr lang="en-US" sz="28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400" b="0" strike="noStrike" spc="-1" dirty="0" smtClean="0">
                <a:solidFill>
                  <a:srgbClr val="000000"/>
                </a:solidFill>
                <a:latin typeface="Calibri"/>
                <a:hlinkClick r:id="rId2"/>
              </a:rPr>
              <a:t>srednje@mpn.gov.rs</a:t>
            </a:r>
            <a:endParaRPr lang="en-US" sz="4400" b="0" strike="noStrike" spc="-1" dirty="0" smtClean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endParaRPr lang="en-US" sz="4400" b="0" strike="noStrike" spc="-1" dirty="0">
              <a:solidFill>
                <a:srgbClr val="000000"/>
              </a:solidFill>
              <a:latin typeface="Calibri"/>
            </a:endParaRPr>
          </a:p>
          <a:p>
            <a:pPr algn="ctr">
              <a:lnSpc>
                <a:spcPct val="90000"/>
              </a:lnSpc>
              <a:spcBef>
                <a:spcPts val="1001"/>
              </a:spcBef>
            </a:pP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Хвала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на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en-US" sz="4800" b="0" strike="noStrike" spc="-1" dirty="0" err="1">
                <a:solidFill>
                  <a:srgbClr val="1E4E79"/>
                </a:solidFill>
                <a:latin typeface="Arial"/>
              </a:rPr>
              <a:t>пажњи</a:t>
            </a:r>
            <a:r>
              <a:rPr lang="en-US" sz="4800" b="0" strike="noStrike" spc="-1" dirty="0">
                <a:solidFill>
                  <a:srgbClr val="1E4E79"/>
                </a:solidFill>
                <a:latin typeface="Arial"/>
              </a:rPr>
              <a:t>!</a:t>
            </a:r>
            <a:endParaRPr lang="en-US" sz="4800" b="0" strike="noStrike" spc="-1" dirty="0">
              <a:solidFill>
                <a:srgbClr val="1E4E79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TextShape 1"/>
          <p:cNvSpPr txBox="1"/>
          <p:nvPr/>
        </p:nvSpPr>
        <p:spPr>
          <a:xfrm>
            <a:off x="420068" y="116447"/>
            <a:ext cx="10515240" cy="105084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400" strike="noStrike" spc="-1" dirty="0">
                <a:solidFill>
                  <a:srgbClr val="1E4E79"/>
                </a:solidFill>
                <a:latin typeface="Arial"/>
              </a:rPr>
              <a:t>Програм матуре</a:t>
            </a:r>
            <a:endParaRPr lang="sr-Cyrl-RS" sz="4400" strike="noStrike" spc="-1" dirty="0">
              <a:solidFill>
                <a:srgbClr val="1E4E79"/>
              </a:solidFill>
              <a:latin typeface="Calibri"/>
            </a:endParaRPr>
          </a:p>
        </p:txBody>
      </p:sp>
      <p:graphicFrame>
        <p:nvGraphicFramePr>
          <p:cNvPr id="97" name="Table 2"/>
          <p:cNvGraphicFramePr/>
          <p:nvPr>
            <p:extLst>
              <p:ext uri="{D42A27DB-BD31-4B8C-83A1-F6EECF244321}">
                <p14:modId xmlns:p14="http://schemas.microsoft.com/office/powerpoint/2010/main" val="3459952660"/>
              </p:ext>
            </p:extLst>
          </p:nvPr>
        </p:nvGraphicFramePr>
        <p:xfrm>
          <a:off x="559749" y="914401"/>
          <a:ext cx="11150280" cy="5821365"/>
        </p:xfrm>
        <a:graphic>
          <a:graphicData uri="http://schemas.openxmlformats.org/drawingml/2006/table">
            <a:tbl>
              <a:tblPr/>
              <a:tblGrid>
                <a:gridCol w="371664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427431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4006209">
                  <a:extLst>
                    <a:ext uri="{9D8B030D-6E8A-4147-A177-3AD203B41FA5}">
                      <a16:colId xmlns:a16="http://schemas.microsoft.com/office/drawing/2014/main" val="4121179889"/>
                    </a:ext>
                  </a:extLst>
                </a:gridCol>
              </a:tblGrid>
              <a:tr h="674369"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Општа </a:t>
                      </a:r>
                      <a:r>
                        <a:rPr lang="sr-Cyrl-RS" sz="2400" b="1" strike="noStrike" spc="-1" noProof="0" dirty="0" smtClean="0">
                          <a:solidFill>
                            <a:srgbClr val="FFFFFF"/>
                          </a:solidFill>
                          <a:latin typeface="Arial"/>
                        </a:rPr>
                        <a:t>матура</a:t>
                      </a:r>
                      <a:endParaRPr lang="sr-Cyrl-RS" sz="2400" b="1" strike="noStrike" spc="-1" noProof="0" dirty="0">
                        <a:solidFill>
                          <a:srgbClr val="FFFFFF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255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Уметничка матура</a:t>
                      </a:r>
                      <a:endParaRPr lang="sr-Cyrl-RS" sz="24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38160">
                      <a:solidFill>
                        <a:srgbClr val="FFFFFF"/>
                      </a:solidFill>
                    </a:lnB>
                    <a:solidFill>
                      <a:srgbClr val="425560"/>
                    </a:solidFill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2400" b="1" strike="noStrike" spc="-1" noProof="0" dirty="0">
                          <a:solidFill>
                            <a:srgbClr val="FFFFFF"/>
                          </a:solidFill>
                          <a:latin typeface="Arial"/>
                        </a:rPr>
                        <a:t>Стручна матура</a:t>
                      </a:r>
                      <a:endParaRPr lang="sr-Cyrl-RS" sz="24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2556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35218">
                <a:tc gridSpan="3">
                  <a:txBody>
                    <a:bodyPr/>
                    <a:lstStyle/>
                    <a:p>
                      <a:pPr algn="ctr">
                        <a:lnSpc>
                          <a:spcPct val="100000"/>
                        </a:lnSpc>
                      </a:pPr>
                      <a:r>
                        <a:rPr lang="sr-Cyrl-RS" sz="18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Обавезни део</a:t>
                      </a:r>
                      <a:r>
                        <a:rPr lang="sr-Cyrl-RS" noProof="0" dirty="0"/>
                        <a:t/>
                      </a:r>
                      <a:br>
                        <a:rPr lang="sr-Cyrl-RS" noProof="0" dirty="0"/>
                      </a:br>
                      <a:r>
                        <a:rPr lang="sr-Cyrl-RS" sz="18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(три испита)</a:t>
                      </a:r>
                      <a:endParaRPr lang="sr-Cyrl-RS" sz="18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38160" cap="flat" cmpd="sng" algn="ctr">
                      <a:solidFill>
                        <a:srgbClr val="FFFFFF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510622"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 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(ако је математика у програму 2 године или краће),</a:t>
                      </a: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Листе.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Општеобразовни предмет са Листе,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Уметнички наставни предмет.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</a:pPr>
                      <a:endParaRPr lang="sr-Cyrl-RS" sz="1600" b="0" strike="noStrike" spc="-1" noProof="0" dirty="0"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tc>
                  <a:txBody>
                    <a:bodyPr/>
                    <a:lstStyle/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Српски језик и књижевност, односно Матерњи језик и књижевност,</a:t>
                      </a:r>
                      <a:endParaRPr lang="sr-Cyrl-RS" sz="1600" b="0" strike="noStrike" spc="-1" noProof="0" dirty="0">
                        <a:latin typeface="Arial"/>
                      </a:endParaRP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Математика, односно општеобразовни предмет са Листе 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(ако</a:t>
                      </a:r>
                      <a:r>
                        <a:rPr lang="sr-Cyrl-RS" sz="1600" b="1" strike="noStrike" spc="-1" baseline="0" noProof="0" dirty="0">
                          <a:solidFill>
                            <a:schemeClr val="tx1"/>
                          </a:solidFill>
                          <a:latin typeface="Arial"/>
                        </a:rPr>
                        <a:t> је математика у програму 2 године или краће)</a:t>
                      </a:r>
                      <a:r>
                        <a:rPr lang="sr-Cyrl-RS" sz="1600" b="1" strike="noStrike" spc="-1" noProof="0" dirty="0">
                          <a:solidFill>
                            <a:schemeClr val="tx1"/>
                          </a:solidFill>
                          <a:latin typeface="Arial"/>
                        </a:rPr>
                        <a:t>,</a:t>
                      </a:r>
                    </a:p>
                    <a:p>
                      <a:pPr marL="343080" indent="-342720">
                        <a:lnSpc>
                          <a:spcPct val="100000"/>
                        </a:lnSpc>
                        <a:buClr>
                          <a:srgbClr val="000000"/>
                        </a:buClr>
                        <a:buFont typeface="Calibri Light"/>
                        <a:buAutoNum type="arabicPeriod"/>
                      </a:pPr>
                      <a:r>
                        <a:rPr lang="sr-Cyrl-RS" sz="16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Стручни испит (тест за проверу стручно-теоријских знања + матурски практични рад</a:t>
                      </a:r>
                      <a:r>
                        <a:rPr lang="sr-Cyrl-RS" sz="16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).</a:t>
                      </a:r>
                      <a:r>
                        <a:rPr lang="sr-Cyrl-RS" sz="1600" b="0" strike="noStrike" spc="-1" baseline="0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 </a:t>
                      </a:r>
                      <a:r>
                        <a:rPr lang="sr-Cyrl-RS" sz="1600" b="0" i="0" dirty="0" smtClean="0">
                          <a:solidFill>
                            <a:srgbClr val="002060"/>
                          </a:solidFill>
                          <a:effectLst/>
                          <a:latin typeface="Open Sans"/>
                        </a:rPr>
                        <a:t>Заснован</a:t>
                      </a:r>
                      <a:r>
                        <a:rPr lang="sr-Cyrl-RS" sz="1600" b="0" i="0" baseline="0" dirty="0" smtClean="0">
                          <a:solidFill>
                            <a:srgbClr val="002060"/>
                          </a:solidFill>
                          <a:effectLst/>
                          <a:latin typeface="Open Sans"/>
                        </a:rPr>
                        <a:t> је на стандарду квалификација односно садржајима стручних предмета у складу са планом и програмом наставе и учења.</a:t>
                      </a:r>
                      <a:endParaRPr lang="sr-Cyrl-RS" sz="1600" b="0" strike="noStrike" spc="-1" noProof="0" dirty="0">
                        <a:solidFill>
                          <a:srgbClr val="00206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E9EFF7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45556">
                <a:tc gridSpan="3">
                  <a:txBody>
                    <a:bodyPr/>
                    <a:lstStyle/>
                    <a:p>
                      <a:pPr>
                        <a:lnSpc>
                          <a:spcPct val="100000"/>
                        </a:lnSpc>
                        <a:spcBef>
                          <a:spcPts val="600"/>
                        </a:spcBef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У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изборном делу</a:t>
                      </a: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, предмети се могу бирати само са Листе и једино ограничење је у томе да се не могу бирати предмети који су већ одабрани у обавезном делу.</a:t>
                      </a:r>
                      <a:endParaRPr lang="sr-Cyrl-RS" sz="15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Број изборних предмета које сваки кандидат може одабрати је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неограничен</a:t>
                      </a: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sr-Cyrl-RS" sz="1500" b="0" strike="noStrike" spc="-1" noProof="0" dirty="0">
                        <a:latin typeface="Arial"/>
                      </a:endParaRPr>
                    </a:p>
                    <a:p>
                      <a:pPr>
                        <a:lnSpc>
                          <a:spcPct val="100000"/>
                        </a:lnSpc>
                        <a:spcAft>
                          <a:spcPts val="400"/>
                        </a:spcAft>
                      </a:pPr>
                      <a:r>
                        <a:rPr lang="sr-Cyrl-RS" sz="1500" b="0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Ако кандидат одлучи да полаже одређене испите у изборном делу матуре, овај део матуре постаје </a:t>
                      </a:r>
                      <a:r>
                        <a:rPr lang="sr-Cyrl-RS" sz="1500" b="1" strike="noStrike" spc="-1" noProof="0" dirty="0">
                          <a:solidFill>
                            <a:srgbClr val="000000"/>
                          </a:solidFill>
                          <a:latin typeface="Arial"/>
                        </a:rPr>
                        <a:t>обавезан</a:t>
                      </a:r>
                      <a:r>
                        <a:rPr lang="sr-Cyrl-RS" sz="1500" b="0" strike="noStrike" spc="-1" noProof="0" dirty="0" smtClean="0">
                          <a:solidFill>
                            <a:srgbClr val="000000"/>
                          </a:solidFill>
                          <a:latin typeface="Arial"/>
                        </a:rPr>
                        <a:t>.</a:t>
                      </a:r>
                      <a:endParaRPr lang="en-US" sz="1500" b="0" strike="noStrike" spc="-1" noProof="0" dirty="0" smtClean="0">
                        <a:solidFill>
                          <a:srgbClr val="000000"/>
                        </a:solidFill>
                        <a:latin typeface="Arial"/>
                      </a:endParaRPr>
                    </a:p>
                  </a:txBody>
                  <a:tcPr>
                    <a:lnL w="12240">
                      <a:solidFill>
                        <a:srgbClr val="FFFFFF"/>
                      </a:solidFill>
                    </a:lnL>
                    <a:lnR w="12240">
                      <a:solidFill>
                        <a:srgbClr val="FFFFFF"/>
                      </a:solidFill>
                    </a:lnR>
                    <a:lnT w="12240">
                      <a:solidFill>
                        <a:srgbClr val="FFFFFF"/>
                      </a:solidFill>
                    </a:lnT>
                    <a:lnB w="12240">
                      <a:solidFill>
                        <a:srgbClr val="FFFFFF"/>
                      </a:solidFill>
                    </a:lnB>
                    <a:solidFill>
                      <a:srgbClr val="D1DEE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sl-SI"/>
                    </a:p>
                  </a:txBody>
                  <a:tcPr>
                    <a:solidFill>
                      <a:srgbClr val="729FCF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415934876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" name="TextShape 1"/>
          <p:cNvSpPr txBox="1"/>
          <p:nvPr/>
        </p:nvSpPr>
        <p:spPr>
          <a:xfrm>
            <a:off x="464776" y="515681"/>
            <a:ext cx="11216520" cy="1325160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000" strike="noStrike" spc="-1" dirty="0">
                <a:solidFill>
                  <a:srgbClr val="1E4E79"/>
                </a:solidFill>
                <a:latin typeface="Arial"/>
              </a:rPr>
              <a:t>Листа општеобразовних наставних предмета</a:t>
            </a:r>
            <a:endParaRPr lang="sr-Cyrl-RS" sz="4000" strike="noStrike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99" name="TextShape 2"/>
          <p:cNvSpPr txBox="1"/>
          <p:nvPr/>
        </p:nvSpPr>
        <p:spPr>
          <a:xfrm>
            <a:off x="681946" y="1710434"/>
            <a:ext cx="11216520" cy="3860840"/>
          </a:xfrm>
          <a:prstGeom prst="rect">
            <a:avLst/>
          </a:prstGeom>
          <a:noFill/>
          <a:ln>
            <a:noFill/>
          </a:ln>
        </p:spPr>
        <p:txBody>
          <a:bodyPr>
            <a:normAutofit/>
          </a:bodyPr>
          <a:lstStyle/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Српски језик и књижевност, односно Матерњи језик и књижевност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Математика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Страни језик (Енглески, Италијански, Немачки, Руски, Француски, Шпански)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Историја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Географија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Биологија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Хемија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9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Физика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  <a:p>
            <a:pPr marL="514440" indent="-514080">
              <a:lnSpc>
                <a:spcPct val="110000"/>
              </a:lnSpc>
              <a:spcBef>
                <a:spcPts val="601"/>
              </a:spcBef>
              <a:buClr>
                <a:srgbClr val="000000"/>
              </a:buClr>
              <a:buFont typeface="Calibri Light"/>
              <a:buAutoNum type="arabicPeriod"/>
            </a:pPr>
            <a:r>
              <a:rPr lang="sr-Cyrl-RS" sz="2200" b="0" strike="noStrike" spc="-1" dirty="0">
                <a:solidFill>
                  <a:srgbClr val="000000"/>
                </a:solidFill>
                <a:latin typeface="Arial"/>
              </a:rPr>
              <a:t>Српски као нематерњи језик (само за националне мањине)</a:t>
            </a:r>
            <a:endParaRPr lang="sr-Cyrl-RS" sz="2200" b="0" strike="noStrike" spc="-1" dirty="0">
              <a:solidFill>
                <a:srgbClr val="000000"/>
              </a:solidFill>
              <a:latin typeface="Calibri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TextShape 1"/>
          <p:cNvSpPr txBox="1"/>
          <p:nvPr/>
        </p:nvSpPr>
        <p:spPr>
          <a:xfrm>
            <a:off x="701888" y="0"/>
            <a:ext cx="10515240" cy="1311077"/>
          </a:xfrm>
          <a:prstGeom prst="rect">
            <a:avLst/>
          </a:prstGeom>
          <a:noFill/>
          <a:ln>
            <a:noFill/>
          </a:ln>
        </p:spPr>
        <p:txBody>
          <a:bodyPr anchor="ctr">
            <a:normAutofit/>
          </a:bodyPr>
          <a:lstStyle/>
          <a:p>
            <a:pPr algn="ctr">
              <a:lnSpc>
                <a:spcPct val="90000"/>
              </a:lnSpc>
            </a:pPr>
            <a:r>
              <a:rPr lang="sr-Cyrl-RS" sz="4400" strike="noStrike" spc="-1" dirty="0" smtClean="0">
                <a:solidFill>
                  <a:srgbClr val="1E4E79"/>
                </a:solidFill>
                <a:latin typeface="Arial"/>
              </a:rPr>
              <a:t>Прва проба матуре</a:t>
            </a:r>
            <a:endParaRPr lang="sr-Cyrl-RS" sz="4400" strike="noStrike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101" name="TextShape 2"/>
          <p:cNvSpPr txBox="1"/>
          <p:nvPr/>
        </p:nvSpPr>
        <p:spPr>
          <a:xfrm>
            <a:off x="468630" y="1108710"/>
            <a:ext cx="11304269" cy="5409656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marL="360">
              <a:lnSpc>
                <a:spcPct val="90000"/>
              </a:lnSpc>
              <a:spcBef>
                <a:spcPts val="1001"/>
              </a:spcBef>
              <a:spcAft>
                <a:spcPts val="601"/>
              </a:spcAft>
              <a:buClr>
                <a:srgbClr val="20419A"/>
              </a:buClr>
            </a:pPr>
            <a:r>
              <a:rPr lang="sr-Cyrl-RS" sz="2800" b="1" strike="noStrike" spc="-1" dirty="0" smtClean="0">
                <a:solidFill>
                  <a:srgbClr val="1E4E79"/>
                </a:solidFill>
                <a:latin typeface="Arial"/>
              </a:rPr>
              <a:t>31. мај, 1. и 2. јун 2023</a:t>
            </a:r>
            <a:r>
              <a:rPr lang="sr-Cyrl-RS" sz="2800" b="1" strike="noStrike" spc="-1" smtClean="0">
                <a:solidFill>
                  <a:srgbClr val="1E4E79"/>
                </a:solidFill>
                <a:latin typeface="Arial"/>
              </a:rPr>
              <a:t>.</a:t>
            </a:r>
            <a:r>
              <a:rPr lang="sr-Cyrl-RS" sz="2600" b="1" strike="noStrike" spc="-1" smtClean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600" b="1" strike="noStrike" spc="-1" smtClean="0">
                <a:solidFill>
                  <a:srgbClr val="1E4E79"/>
                </a:solidFill>
                <a:latin typeface="Arial"/>
              </a:rPr>
              <a:t>                   9.00-12.00 тестирање</a:t>
            </a:r>
            <a:endParaRPr lang="sr-Cyrl-RS" sz="2600" b="1" strike="noStrike" spc="-1" dirty="0" smtClean="0">
              <a:solidFill>
                <a:srgbClr val="1E4E79"/>
              </a:solidFill>
              <a:latin typeface="Arial"/>
            </a:endParaRP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Прва проба за будуће матуранте (јавне и приватне СШ)</a:t>
            </a: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Српски/матерњи језик - потпуна симулација уз пуну екстерност свих елемената испита</a:t>
            </a:r>
            <a:endParaRPr lang="sr-Latn-RS" sz="2000" spc="-1" dirty="0">
              <a:solidFill>
                <a:srgbClr val="000000"/>
              </a:solidFill>
            </a:endParaRP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Latn-RS" sz="2000" spc="-1" dirty="0">
                <a:solidFill>
                  <a:srgbClr val="000000"/>
                </a:solidFill>
              </a:rPr>
              <a:t>Ma</a:t>
            </a:r>
            <a:r>
              <a:rPr lang="sr-Cyrl-RS" sz="2000" spc="-1" dirty="0">
                <a:solidFill>
                  <a:srgbClr val="000000"/>
                </a:solidFill>
              </a:rPr>
              <a:t>тематика – штампа, израда, преглед на нивоу школе</a:t>
            </a:r>
          </a:p>
          <a:p>
            <a:pPr marL="685800"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2000" spc="-1" dirty="0">
                <a:solidFill>
                  <a:srgbClr val="000000"/>
                </a:solidFill>
              </a:rPr>
              <a:t>Трећи испит - општеобразовни предмет са листе односно стручно-теоријски тест  - штампа, израда, преглед на нивоу школе</a:t>
            </a:r>
            <a:endParaRPr lang="sr-Cyrl-RS" sz="2000" spc="-1" dirty="0">
              <a:solidFill>
                <a:srgbClr val="1E4E79"/>
              </a:solidFill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ЦИЉ</a:t>
            </a: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: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Припрема кандидата за спровођење испита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          Припрема школа за спровођење испитних процедура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          Провера софтверских решења на једном тесту 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         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Провера </a:t>
            </a:r>
            <a:r>
              <a:rPr lang="sr-Cyrl-RS" sz="2400" strike="noStrike" spc="-1" dirty="0">
                <a:solidFill>
                  <a:srgbClr val="1E4E79"/>
                </a:solidFill>
                <a:latin typeface="Arial"/>
              </a:rPr>
              <a:t>квалитета </a:t>
            </a:r>
            <a:r>
              <a:rPr lang="sr-Cyrl-RS" sz="2400" strike="noStrike" spc="-1" dirty="0" smtClean="0">
                <a:solidFill>
                  <a:srgbClr val="1E4E79"/>
                </a:solidFill>
                <a:latin typeface="Arial"/>
              </a:rPr>
              <a:t>тестова и испитних задатака</a:t>
            </a: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400" spc="-1" dirty="0" smtClean="0">
                <a:solidFill>
                  <a:srgbClr val="1E4E79"/>
                </a:solidFill>
                <a:latin typeface="Arial"/>
              </a:rPr>
              <a:t>	Провера процедура спровођења</a:t>
            </a:r>
            <a:endParaRPr lang="sr-Cyrl-RS" sz="2400" strike="noStrike" spc="-1" dirty="0" smtClean="0">
              <a:solidFill>
                <a:srgbClr val="1E4E79"/>
              </a:solidFill>
              <a:latin typeface="Arial"/>
            </a:endParaRPr>
          </a:p>
          <a:p>
            <a:pPr>
              <a:lnSpc>
                <a:spcPct val="90000"/>
              </a:lnSpc>
              <a:spcBef>
                <a:spcPts val="1001"/>
              </a:spcBef>
            </a:pPr>
            <a:r>
              <a:rPr lang="sr-Cyrl-RS" sz="2800" spc="-1" dirty="0">
                <a:solidFill>
                  <a:srgbClr val="1E4E79"/>
                </a:solidFill>
                <a:latin typeface="Arial"/>
              </a:rPr>
              <a:t> </a:t>
            </a:r>
            <a:r>
              <a:rPr lang="sr-Cyrl-RS" sz="2800" spc="-1" dirty="0" smtClean="0">
                <a:solidFill>
                  <a:srgbClr val="1E4E79"/>
                </a:solidFill>
                <a:latin typeface="Arial"/>
              </a:rPr>
              <a:t> </a:t>
            </a:r>
            <a:endParaRPr lang="sr-Cyrl-RS" sz="2800" strike="noStrike" spc="-1" dirty="0">
              <a:solidFill>
                <a:srgbClr val="1E4E79"/>
              </a:solidFill>
              <a:latin typeface="Arial"/>
            </a:endParaRPr>
          </a:p>
          <a:p>
            <a:pPr marL="360">
              <a:lnSpc>
                <a:spcPct val="90000"/>
              </a:lnSpc>
              <a:spcBef>
                <a:spcPts val="1001"/>
              </a:spcBef>
              <a:buClr>
                <a:srgbClr val="2F5597"/>
              </a:buClr>
            </a:pPr>
            <a:r>
              <a:rPr lang="sr-Cyrl-RS" sz="2800" b="1" strike="noStrike" spc="-1" dirty="0">
                <a:solidFill>
                  <a:srgbClr val="1E4E79"/>
                </a:solidFill>
                <a:latin typeface="Arial"/>
              </a:rPr>
              <a:t/>
            </a:r>
            <a:br>
              <a:rPr lang="sr-Cyrl-RS" sz="2800" b="1" strike="noStrike" spc="-1" dirty="0">
                <a:solidFill>
                  <a:srgbClr val="1E4E79"/>
                </a:solidFill>
                <a:latin typeface="Arial"/>
              </a:rPr>
            </a:br>
            <a:endParaRPr lang="sr-Cyrl-RS" sz="2600" spc="-1" dirty="0">
              <a:solidFill>
                <a:srgbClr val="000000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832443387"/>
      </p:ext>
    </p:extLst>
  </p:cSld>
  <p:clrMapOvr>
    <a:masterClrMapping/>
  </p:clrMapOvr>
  <p:timing>
    <p:tnLst>
      <p:par>
        <p:cTn id="1" dur="indefinite" restart="never" nodeType="tmRoot">
          <p:childTnLst>
            <p:seq>
              <p:cTn id="2" dur="indefinite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sr-Cyrl-RS" spc="-1" dirty="0" smtClean="0">
                <a:solidFill>
                  <a:srgbClr val="1E4E79"/>
                </a:solidFill>
              </a:rPr>
              <a:t>Друга </a:t>
            </a:r>
            <a:r>
              <a:rPr lang="sr-Cyrl-RS" spc="-1" dirty="0">
                <a:solidFill>
                  <a:srgbClr val="1E4E79"/>
                </a:solidFill>
              </a:rPr>
              <a:t>проба матуре</a:t>
            </a:r>
            <a:endParaRPr lang="sr-Cyrl-RS" spc="-1" dirty="0">
              <a:solidFill>
                <a:srgbClr val="1E4E79"/>
              </a:solidFill>
              <a:latin typeface="Calibri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/>
          </p:nvPr>
        </p:nvSpPr>
        <p:spPr>
          <a:xfrm>
            <a:off x="838080" y="1690200"/>
            <a:ext cx="10515240" cy="4600620"/>
          </a:xfrm>
        </p:spPr>
        <p:txBody>
          <a:bodyPr/>
          <a:lstStyle/>
          <a:p>
            <a:endParaRPr lang="sr-Cyrl-RS" dirty="0" smtClean="0"/>
          </a:p>
          <a:p>
            <a:endParaRPr lang="sr-Cyrl-RS" dirty="0"/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 smtClean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endParaRPr lang="sr-Cyrl-RS" b="1" spc="-1" dirty="0" smtClean="0">
              <a:solidFill>
                <a:srgbClr val="1E4E79"/>
              </a:solidFill>
            </a:endParaRPr>
          </a:p>
          <a:p>
            <a:pPr marL="360">
              <a:spcBef>
                <a:spcPts val="1001"/>
              </a:spcBef>
              <a:buClr>
                <a:srgbClr val="2F5597"/>
              </a:buClr>
            </a:pPr>
            <a:r>
              <a:rPr lang="sr-Cyrl-RS" sz="3200" b="1" spc="-1" dirty="0" smtClean="0">
                <a:solidFill>
                  <a:srgbClr val="1E4E79"/>
                </a:solidFill>
                <a:latin typeface="+mn-lt"/>
              </a:rPr>
              <a:t>Март </a:t>
            </a:r>
            <a:r>
              <a:rPr lang="sr-Cyrl-RS" sz="3200" b="1" spc="-1" dirty="0">
                <a:solidFill>
                  <a:srgbClr val="1E4E79"/>
                </a:solidFill>
                <a:latin typeface="+mn-lt"/>
              </a:rPr>
              <a:t>2024. </a:t>
            </a:r>
            <a:endParaRPr lang="sr-Cyrl-RS" sz="3200" b="1" spc="-1" dirty="0" smtClean="0">
              <a:solidFill>
                <a:srgbClr val="1E4E79"/>
              </a:solidFill>
              <a:latin typeface="+mn-lt"/>
            </a:endParaRPr>
          </a:p>
          <a:p>
            <a:pPr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Друга </a:t>
            </a:r>
            <a:r>
              <a:rPr lang="sr-Cyrl-RS" sz="3200" spc="-1" dirty="0">
                <a:solidFill>
                  <a:srgbClr val="000000"/>
                </a:solidFill>
                <a:latin typeface="+mn-lt"/>
              </a:rPr>
              <a:t>проба за </a:t>
            </a: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матуранте </a:t>
            </a:r>
            <a:r>
              <a:rPr lang="sr-Cyrl-RS" sz="3200" spc="-1" dirty="0">
                <a:solidFill>
                  <a:srgbClr val="000000"/>
                </a:solidFill>
                <a:latin typeface="+mn-lt"/>
              </a:rPr>
              <a:t>(јавне и приватне СШ)</a:t>
            </a:r>
          </a:p>
          <a:p>
            <a:pPr lvl="1" indent="-228240">
              <a:spcBef>
                <a:spcPts val="1001"/>
              </a:spcBef>
              <a:spcAft>
                <a:spcPts val="1200"/>
              </a:spcAft>
              <a:buClr>
                <a:srgbClr val="1E4E79"/>
              </a:buClr>
              <a:buFont typeface="Wingdings" charset="2"/>
              <a:buChar char=""/>
            </a:pPr>
            <a:r>
              <a:rPr lang="sr-Cyrl-RS" sz="3200" spc="-1" dirty="0" smtClean="0">
                <a:solidFill>
                  <a:srgbClr val="000000"/>
                </a:solidFill>
                <a:latin typeface="+mn-lt"/>
              </a:rPr>
              <a:t>Симулација испита, прегледање на нивоу школа </a:t>
            </a:r>
            <a:endParaRPr lang="sr-Cyrl-RS" sz="3200" spc="-1" dirty="0">
              <a:solidFill>
                <a:srgbClr val="1E4E79"/>
              </a:solidFill>
              <a:latin typeface="+mn-lt"/>
            </a:endParaRPr>
          </a:p>
          <a:p>
            <a:pPr>
              <a:spcBef>
                <a:spcPts val="1001"/>
              </a:spcBef>
            </a:pPr>
            <a:r>
              <a:rPr lang="sr-Cyrl-RS" sz="3200" spc="-1" dirty="0">
                <a:solidFill>
                  <a:srgbClr val="1E4E79"/>
                </a:solidFill>
                <a:latin typeface="+mn-lt"/>
              </a:rPr>
              <a:t>ЦИЉ: Припрема кандидата за спровођење испита</a:t>
            </a:r>
          </a:p>
          <a:p>
            <a:pPr marL="0" indent="0">
              <a:spcBef>
                <a:spcPts val="1001"/>
              </a:spcBef>
              <a:buNone/>
            </a:pPr>
            <a:r>
              <a:rPr lang="sr-Cyrl-RS" sz="3200" spc="-1" dirty="0" smtClean="0">
                <a:solidFill>
                  <a:srgbClr val="1E4E79"/>
                </a:solidFill>
                <a:latin typeface="+mn-lt"/>
              </a:rPr>
              <a:t>           Припрема </a:t>
            </a:r>
            <a:r>
              <a:rPr lang="sr-Cyrl-RS" sz="3200" spc="-1" dirty="0">
                <a:solidFill>
                  <a:srgbClr val="1E4E79"/>
                </a:solidFill>
                <a:latin typeface="+mn-lt"/>
              </a:rPr>
              <a:t>школа за спровођење испитних </a:t>
            </a:r>
            <a:r>
              <a:rPr lang="sr-Latn-RS" sz="3200" spc="-1" dirty="0" smtClean="0">
                <a:solidFill>
                  <a:srgbClr val="1E4E79"/>
                </a:solidFill>
                <a:latin typeface="+mn-lt"/>
              </a:rPr>
              <a:t>  		   </a:t>
            </a:r>
            <a:r>
              <a:rPr lang="sr-Cyrl-RS" sz="3200" spc="-1" dirty="0" smtClean="0">
                <a:solidFill>
                  <a:srgbClr val="1E4E79"/>
                </a:solidFill>
                <a:latin typeface="+mn-lt"/>
              </a:rPr>
              <a:t>процедура</a:t>
            </a:r>
            <a:endParaRPr lang="sr-Cyrl-RS" sz="3200" spc="-1" dirty="0">
              <a:solidFill>
                <a:srgbClr val="1E4E79"/>
              </a:solidFill>
              <a:latin typeface="+mn-lt"/>
            </a:endParaRPr>
          </a:p>
          <a:p>
            <a:pPr marL="0" indent="0">
              <a:spcBef>
                <a:spcPts val="1001"/>
              </a:spcBef>
              <a:buNone/>
            </a:pPr>
            <a:endParaRPr lang="sr-Cyrl-RS" dirty="0" smtClean="0"/>
          </a:p>
          <a:p>
            <a:endParaRPr lang="sr-Cyrl-RS" dirty="0"/>
          </a:p>
          <a:p>
            <a:endParaRPr lang="sr-Cyrl-RS" dirty="0" smtClean="0"/>
          </a:p>
          <a:p>
            <a:endParaRPr lang="sr-Cyrl-RS" dirty="0"/>
          </a:p>
          <a:p>
            <a:r>
              <a:rPr lang="en-US" dirty="0">
                <a:solidFill>
                  <a:srgbClr val="FFFFFF"/>
                </a:solidFill>
              </a:rPr>
              <a:t>II </a:t>
            </a:r>
            <a:r>
              <a:rPr lang="sr-Cyrl-RS" dirty="0">
                <a:solidFill>
                  <a:srgbClr val="FFFFFF"/>
                </a:solidFill>
              </a:rPr>
              <a:t>проба:</a:t>
            </a:r>
            <a:br>
              <a:rPr lang="sr-Cyrl-RS" dirty="0">
                <a:solidFill>
                  <a:srgbClr val="FFFFFF"/>
                </a:solidFill>
              </a:rPr>
            </a:br>
            <a:r>
              <a:rPr lang="sr-Cyrl-RS" dirty="0">
                <a:solidFill>
                  <a:srgbClr val="FFFFFF"/>
                </a:solidFill>
              </a:rPr>
              <a:t>све СШ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040515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12400" y="296460"/>
            <a:ext cx="10515240" cy="857970"/>
          </a:xfrm>
        </p:spPr>
        <p:txBody>
          <a:bodyPr/>
          <a:lstStyle/>
          <a:p>
            <a:r>
              <a:rPr lang="sr-Cyrl-RS" dirty="0" smtClean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Учесници </a:t>
            </a:r>
            <a:r>
              <a:rPr lang="sr-Cyrl-RS" dirty="0">
                <a:solidFill>
                  <a:schemeClr val="accent1">
                    <a:lumMod val="50000"/>
                  </a:schemeClr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у процесу пробне матуре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/>
          </p:nvPr>
        </p:nvSpPr>
        <p:spPr>
          <a:xfrm>
            <a:off x="251460" y="1825560"/>
            <a:ext cx="4320540" cy="4350960"/>
          </a:xfrm>
        </p:spPr>
        <p:txBody>
          <a:bodyPr>
            <a:normAutofit/>
          </a:bodyPr>
          <a:lstStyle/>
          <a:p>
            <a:r>
              <a:rPr lang="sr-Cyrl-RS" sz="2600" dirty="0"/>
              <a:t>МП</a:t>
            </a:r>
          </a:p>
          <a:p>
            <a:pPr marL="0" indent="0">
              <a:buNone/>
            </a:pPr>
            <a:endParaRPr lang="sr-Cyrl-RS" sz="2600" dirty="0"/>
          </a:p>
          <a:p>
            <a:r>
              <a:rPr lang="sr-Cyrl-RS" sz="2600" dirty="0" smtClean="0"/>
              <a:t>ЗВКОВ</a:t>
            </a:r>
          </a:p>
          <a:p>
            <a:endParaRPr lang="sr-Cyrl-RS" sz="2600" dirty="0"/>
          </a:p>
          <a:p>
            <a:r>
              <a:rPr lang="sr-Cyrl-RS" sz="2600" dirty="0"/>
              <a:t>Републичке комисије</a:t>
            </a:r>
          </a:p>
          <a:p>
            <a:endParaRPr lang="sr-Cyrl-RS" sz="2600" dirty="0"/>
          </a:p>
          <a:p>
            <a:r>
              <a:rPr lang="sr-Cyrl-RS" sz="2600" dirty="0"/>
              <a:t>Окружне комисије</a:t>
            </a:r>
          </a:p>
          <a:p>
            <a:pPr marL="0" indent="0">
              <a:buNone/>
            </a:pPr>
            <a:endParaRPr lang="sr-Cyrl-RS" sz="2600" dirty="0"/>
          </a:p>
          <a:p>
            <a:r>
              <a:rPr lang="sr-Cyrl-RS" sz="2600" dirty="0"/>
              <a:t>Радне групе за израду задатака</a:t>
            </a:r>
          </a:p>
          <a:p>
            <a:endParaRPr lang="sr-Cyrl-RS" dirty="0"/>
          </a:p>
          <a:p>
            <a:endParaRPr lang="en-US" dirty="0"/>
          </a:p>
        </p:txBody>
      </p:sp>
      <p:sp>
        <p:nvSpPr>
          <p:cNvPr id="5" name="Text Placeholder 2"/>
          <p:cNvSpPr>
            <a:spLocks noGrp="1"/>
          </p:cNvSpPr>
          <p:nvPr>
            <p:ph type="body"/>
          </p:nvPr>
        </p:nvSpPr>
        <p:spPr>
          <a:xfrm>
            <a:off x="4286250" y="1825560"/>
            <a:ext cx="7589520" cy="4350960"/>
          </a:xfrm>
        </p:spPr>
        <p:txBody>
          <a:bodyPr>
            <a:normAutofit fontScale="77500" lnSpcReduction="20000"/>
          </a:bodyPr>
          <a:lstStyle/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66 000 ученика (трећи </a:t>
            </a:r>
            <a:r>
              <a:rPr lang="sr-Cyrl-RS" dirty="0" smtClean="0">
                <a:solidFill>
                  <a:prstClr val="black"/>
                </a:solidFill>
              </a:rPr>
              <a:t>разред)</a:t>
            </a:r>
            <a:endParaRPr lang="sr-Cyrl-RS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sr-Cyrl-RS" dirty="0" smtClean="0">
                <a:solidFill>
                  <a:prstClr val="black"/>
                </a:solidFill>
              </a:rPr>
              <a:t>509 </a:t>
            </a:r>
            <a:r>
              <a:rPr lang="sr-Cyrl-RS" dirty="0">
                <a:solidFill>
                  <a:prstClr val="black"/>
                </a:solidFill>
              </a:rPr>
              <a:t>средњих </a:t>
            </a:r>
            <a:r>
              <a:rPr lang="sr-Cyrl-RS" dirty="0" smtClean="0">
                <a:solidFill>
                  <a:prstClr val="black"/>
                </a:solidFill>
              </a:rPr>
              <a:t>школа</a:t>
            </a:r>
            <a:r>
              <a:rPr lang="en-US" dirty="0" smtClean="0">
                <a:solidFill>
                  <a:prstClr val="black"/>
                </a:solidFill>
              </a:rPr>
              <a:t> </a:t>
            </a:r>
            <a:r>
              <a:rPr lang="sr-Cyrl-RS" dirty="0" smtClean="0">
                <a:solidFill>
                  <a:prstClr val="black"/>
                </a:solidFill>
              </a:rPr>
              <a:t>+ </a:t>
            </a:r>
            <a:r>
              <a:rPr lang="sr-Cyrl-RS" dirty="0">
                <a:solidFill>
                  <a:prstClr val="black"/>
                </a:solidFill>
              </a:rPr>
              <a:t>70 приватних 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10 000 наставника који дежурају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 smtClean="0">
                <a:solidFill>
                  <a:prstClr val="black"/>
                </a:solidFill>
              </a:rPr>
              <a:t>600 </a:t>
            </a:r>
            <a:r>
              <a:rPr lang="sr-Cyrl-RS" dirty="0">
                <a:solidFill>
                  <a:prstClr val="black"/>
                </a:solidFill>
              </a:rPr>
              <a:t>наставника супервизора</a:t>
            </a:r>
            <a:endParaRPr lang="en-US" dirty="0">
              <a:solidFill>
                <a:prstClr val="black"/>
              </a:solidFill>
            </a:endParaRP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4 000 наставника прегледача</a:t>
            </a:r>
          </a:p>
          <a:p>
            <a:pPr lvl="0">
              <a:lnSpc>
                <a:spcPct val="150000"/>
              </a:lnSpc>
              <a:defRPr/>
            </a:pPr>
            <a:r>
              <a:rPr lang="sr-Cyrl-RS" dirty="0">
                <a:solidFill>
                  <a:prstClr val="black"/>
                </a:solidFill>
              </a:rPr>
              <a:t>180 оператера у скенинг центрима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24464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5761" y="-7926"/>
            <a:ext cx="11430000" cy="693479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44142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DejaVu Sans"/>
        <a:cs typeface="DejaVu Sans"/>
      </a:majorFont>
      <a:minorFont>
        <a:latin typeface="Arial"/>
        <a:ea typeface="DejaVu Sans"/>
        <a:cs typeface="DejaVu Sans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19407</TotalTime>
  <Words>1720</Words>
  <Application>Microsoft Office PowerPoint</Application>
  <PresentationFormat>Widescreen</PresentationFormat>
  <Paragraphs>255</Paragraphs>
  <Slides>30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30</vt:i4>
      </vt:variant>
    </vt:vector>
  </HeadingPairs>
  <TitlesOfParts>
    <vt:vector size="41" baseType="lpstr">
      <vt:lpstr>Arial</vt:lpstr>
      <vt:lpstr>Calibri</vt:lpstr>
      <vt:lpstr>Calibri Light</vt:lpstr>
      <vt:lpstr>DejaVu Sans</vt:lpstr>
      <vt:lpstr>Noto Sans Symbols</vt:lpstr>
      <vt:lpstr>Open Sans</vt:lpstr>
      <vt:lpstr>Symbol</vt:lpstr>
      <vt:lpstr>Times New Roman</vt:lpstr>
      <vt:lpstr>Wingdings</vt:lpstr>
      <vt:lpstr>Office Theme</vt:lpstr>
      <vt:lpstr>Office Theme</vt:lpstr>
      <vt:lpstr>PowerPoint Presentation</vt:lpstr>
      <vt:lpstr>Државна матура </vt:lpstr>
      <vt:lpstr>Шта државну матуру чини државним испитом? </vt:lpstr>
      <vt:lpstr>PowerPoint Presentation</vt:lpstr>
      <vt:lpstr>PowerPoint Presentation</vt:lpstr>
      <vt:lpstr>PowerPoint Presentation</vt:lpstr>
      <vt:lpstr>Друга проба матуре</vt:lpstr>
      <vt:lpstr>Учесници у процесу пробне матуре</vt:lpstr>
      <vt:lpstr>PowerPoint Presentation</vt:lpstr>
      <vt:lpstr> Информисање пре пробе </vt:lpstr>
      <vt:lpstr>Најважнији кораци/процеси у спровођењу државне матуре</vt:lpstr>
      <vt:lpstr>1. Припрема за полагање испита </vt:lpstr>
      <vt:lpstr>2. Полагање испита </vt:lpstr>
      <vt:lpstr>3. Прегледање и објављивање резултата   </vt:lpstr>
      <vt:lpstr>4. Након објављивања резултата   </vt:lpstr>
      <vt:lpstr>Који испити су планирани за пробну матуру?</vt:lpstr>
      <vt:lpstr>Који испити су планирани за пробну уметничку матуру?</vt:lpstr>
      <vt:lpstr>Који испити су планирани за пробну матуру?</vt:lpstr>
      <vt:lpstr>Ко полаже испите у пробној матури?</vt:lpstr>
      <vt:lpstr>Још о испитима у првој проби матуре</vt:lpstr>
      <vt:lpstr> Оцењивање тестова и задатака српског/матерњег језика   </vt:lpstr>
      <vt:lpstr> Оцењивање осталих тестова пробне матуре  </vt:lpstr>
      <vt:lpstr>Стручно упутство</vt:lpstr>
      <vt:lpstr>PowerPoint Presentation</vt:lpstr>
      <vt:lpstr>PowerPoint Presentation</vt:lpstr>
      <vt:lpstr>PowerPoint Presentation</vt:lpstr>
      <vt:lpstr>Прилагођавање начина полагања за ученике са сметњама у развоју и инвалидитетом 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Свечано отварање Пројекта државне матуре</dc:title>
  <dc:subject/>
  <dc:creator>Gregor</dc:creator>
  <dc:description/>
  <cp:lastModifiedBy>User</cp:lastModifiedBy>
  <cp:revision>634</cp:revision>
  <cp:lastPrinted>2023-04-26T13:10:43Z</cp:lastPrinted>
  <dcterms:created xsi:type="dcterms:W3CDTF">2019-03-25T10:42:48Z</dcterms:created>
  <dcterms:modified xsi:type="dcterms:W3CDTF">2023-05-09T11:05:41Z</dcterms:modified>
  <dc:language>en-US</dc:language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AppVersion">
    <vt:lpwstr>16.0000</vt:lpwstr>
  </property>
  <property fmtid="{D5CDD505-2E9C-101B-9397-08002B2CF9AE}" pid="3" name="HiddenSlides">
    <vt:i4>0</vt:i4>
  </property>
  <property fmtid="{D5CDD505-2E9C-101B-9397-08002B2CF9AE}" pid="4" name="HyperlinksChanged">
    <vt:bool>false</vt:bool>
  </property>
  <property fmtid="{D5CDD505-2E9C-101B-9397-08002B2CF9AE}" pid="5" name="LinksUpToDate">
    <vt:bool>false</vt:bool>
  </property>
  <property fmtid="{D5CDD505-2E9C-101B-9397-08002B2CF9AE}" pid="6" name="MMClips">
    <vt:i4>0</vt:i4>
  </property>
  <property fmtid="{D5CDD505-2E9C-101B-9397-08002B2CF9AE}" pid="7" name="Notes">
    <vt:i4>0</vt:i4>
  </property>
  <property fmtid="{D5CDD505-2E9C-101B-9397-08002B2CF9AE}" pid="8" name="PresentationFormat">
    <vt:lpwstr>Widescreen</vt:lpwstr>
  </property>
  <property fmtid="{D5CDD505-2E9C-101B-9397-08002B2CF9AE}" pid="9" name="ScaleCrop">
    <vt:bool>false</vt:bool>
  </property>
  <property fmtid="{D5CDD505-2E9C-101B-9397-08002B2CF9AE}" pid="10" name="ShareDoc">
    <vt:bool>false</vt:bool>
  </property>
  <property fmtid="{D5CDD505-2E9C-101B-9397-08002B2CF9AE}" pid="11" name="Slides">
    <vt:i4>16</vt:i4>
  </property>
</Properties>
</file>